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5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embeddedFontLst>
    <p:embeddedFont>
      <p:font typeface="Roboto"/>
      <p:regular r:id="rId18"/>
      <p:bold r:id="rId19"/>
      <p:italic r:id="rId20"/>
      <p:boldItalic r:id="rId21"/>
    </p:embeddedFont>
    <p:embeddedFont>
      <p:font typeface="Cabin"/>
      <p:regular r:id="rId22"/>
      <p:bold r:id="rId23"/>
      <p:italic r:id="rId24"/>
      <p:boldItalic r:id="rId25"/>
    </p:embeddedFont>
    <p:embeddedFont>
      <p:font typeface="Gill Sans"/>
      <p:regular r:id="rId26"/>
      <p:bold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italic.fntdata"/><Relationship Id="rId22" Type="http://schemas.openxmlformats.org/officeDocument/2006/relationships/font" Target="fonts/Cabin-regular.fntdata"/><Relationship Id="rId21" Type="http://schemas.openxmlformats.org/officeDocument/2006/relationships/font" Target="fonts/Roboto-boldItalic.fntdata"/><Relationship Id="rId24" Type="http://schemas.openxmlformats.org/officeDocument/2006/relationships/font" Target="fonts/Cabin-italic.fntdata"/><Relationship Id="rId23" Type="http://schemas.openxmlformats.org/officeDocument/2006/relationships/font" Target="fonts/Cabin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GillSans-regular.fntdata"/><Relationship Id="rId25" Type="http://schemas.openxmlformats.org/officeDocument/2006/relationships/font" Target="fonts/Cabin-boldItalic.fntdata"/><Relationship Id="rId27" Type="http://schemas.openxmlformats.org/officeDocument/2006/relationships/font" Target="fonts/GillSans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Roboto-bold.fntdata"/><Relationship Id="rId18" Type="http://schemas.openxmlformats.org/officeDocument/2006/relationships/font" Target="fonts/Roboto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1062ac2cdc2_1_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1062ac2cdc2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g1062ac2cdc2_1_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1062ac2cdc2_1_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1062ac2cdc2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g1062ac2cdc2_1_1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1062ac2cdc2_1_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1062ac2cdc2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g1062ac2cdc2_1_2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3" name="Google Shape;243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062983e6bf_0_46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1" name="Google Shape;251;g1062983e6bf_0_4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g1062983e6bf_0_46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062ac2cdc2_0_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1062ac2cdc2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g1062ac2cdc2_0_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8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Divider Slide">
  <p:cSld name="1_Divider Slid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/>
          <p:nvPr/>
        </p:nvSpPr>
        <p:spPr>
          <a:xfrm>
            <a:off x="-56445" y="5"/>
            <a:ext cx="9206200" cy="515143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pic>
        <p:nvPicPr>
          <p:cNvPr descr="2-line-whitetext-colorshield.png" id="17" name="Google Shape;17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585599" y="4296762"/>
            <a:ext cx="1769927" cy="6501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2"/>
          <p:cNvPicPr preferRelativeResize="0"/>
          <p:nvPr/>
        </p:nvPicPr>
        <p:blipFill rotWithShape="1">
          <a:blip r:embed="rId3">
            <a:alphaModFix amt="9000"/>
          </a:blip>
          <a:srcRect b="0" l="0" r="0" t="0"/>
          <a:stretch/>
        </p:blipFill>
        <p:spPr>
          <a:xfrm>
            <a:off x="199388" y="151675"/>
            <a:ext cx="3080816" cy="3457724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2"/>
          <p:cNvSpPr txBox="1"/>
          <p:nvPr>
            <p:ph type="ctrTitle"/>
          </p:nvPr>
        </p:nvSpPr>
        <p:spPr>
          <a:xfrm>
            <a:off x="958151" y="1073526"/>
            <a:ext cx="7397039" cy="1747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Gill Sans"/>
              <a:buNone/>
              <a:defRPr b="1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" type="subTitle"/>
          </p:nvPr>
        </p:nvSpPr>
        <p:spPr>
          <a:xfrm>
            <a:off x="958151" y="3255792"/>
            <a:ext cx="7397039" cy="7315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48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lt2"/>
                </a:solidFill>
              </a:defRPr>
            </a:lvl1pPr>
            <a:lvl2pPr lvl="1" algn="ctr">
              <a:spcBef>
                <a:spcPts val="480"/>
              </a:spcBef>
              <a:spcAft>
                <a:spcPts val="0"/>
              </a:spcAft>
              <a:buSzPts val="2400"/>
              <a:buNone/>
              <a:defRPr>
                <a:solidFill>
                  <a:srgbClr val="888894"/>
                </a:solidFill>
              </a:defRPr>
            </a:lvl2pPr>
            <a:lvl3pPr lvl="2" algn="ctr">
              <a:spcBef>
                <a:spcPts val="400"/>
              </a:spcBef>
              <a:spcAft>
                <a:spcPts val="0"/>
              </a:spcAft>
              <a:buSzPts val="2000"/>
              <a:buNone/>
              <a:defRPr>
                <a:solidFill>
                  <a:srgbClr val="888894"/>
                </a:solidFill>
              </a:defRPr>
            </a:lvl3pPr>
            <a:lvl4pPr lvl="3" algn="ctr">
              <a:spcBef>
                <a:spcPts val="360"/>
              </a:spcBef>
              <a:spcAft>
                <a:spcPts val="0"/>
              </a:spcAft>
              <a:buSzPts val="1800"/>
              <a:buNone/>
              <a:defRPr>
                <a:solidFill>
                  <a:srgbClr val="888894"/>
                </a:solidFill>
              </a:defRPr>
            </a:lvl4pPr>
            <a:lvl5pPr lvl="4" algn="ctr">
              <a:spcBef>
                <a:spcPts val="360"/>
              </a:spcBef>
              <a:spcAft>
                <a:spcPts val="0"/>
              </a:spcAft>
              <a:buSzPts val="1800"/>
              <a:buNone/>
              <a:defRPr>
                <a:solidFill>
                  <a:srgbClr val="888894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94"/>
              </a:buClr>
              <a:buSzPts val="2000"/>
              <a:buNone/>
              <a:defRPr>
                <a:solidFill>
                  <a:srgbClr val="888894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94"/>
              </a:buClr>
              <a:buSzPts val="2000"/>
              <a:buNone/>
              <a:defRPr>
                <a:solidFill>
                  <a:srgbClr val="888894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94"/>
              </a:buClr>
              <a:buSzPts val="2000"/>
              <a:buNone/>
              <a:defRPr>
                <a:solidFill>
                  <a:srgbClr val="888894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94"/>
              </a:buClr>
              <a:buSzPts val="2000"/>
              <a:buNone/>
              <a:defRPr>
                <a:solidFill>
                  <a:srgbClr val="888894"/>
                </a:solidFill>
              </a:defRPr>
            </a:lvl9pPr>
          </a:lstStyle>
          <a:p/>
        </p:txBody>
      </p:sp>
      <p:grpSp>
        <p:nvGrpSpPr>
          <p:cNvPr id="21" name="Google Shape;21;p2"/>
          <p:cNvGrpSpPr/>
          <p:nvPr/>
        </p:nvGrpSpPr>
        <p:grpSpPr>
          <a:xfrm rot="10800000">
            <a:off x="0" y="3001092"/>
            <a:ext cx="8355526" cy="57487"/>
            <a:chOff x="685800" y="1794746"/>
            <a:chExt cx="7772400" cy="179475"/>
          </a:xfrm>
        </p:grpSpPr>
        <p:sp>
          <p:nvSpPr>
            <p:cNvPr id="22" name="Google Shape;22;p2"/>
            <p:cNvSpPr/>
            <p:nvPr/>
          </p:nvSpPr>
          <p:spPr>
            <a:xfrm>
              <a:off x="685800" y="1794746"/>
              <a:ext cx="1170819" cy="1794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1856619" y="1794746"/>
              <a:ext cx="2206599" cy="179475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4063218" y="1794746"/>
              <a:ext cx="4394982" cy="179475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1"/>
          <p:cNvSpPr txBox="1"/>
          <p:nvPr>
            <p:ph idx="1" type="body"/>
          </p:nvPr>
        </p:nvSpPr>
        <p:spPr>
          <a:xfrm>
            <a:off x="457200" y="1067992"/>
            <a:ext cx="4040188" cy="47982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SzPts val="2400"/>
              <a:buNone/>
              <a:defRPr b="0" sz="2400">
                <a:solidFill>
                  <a:schemeClr val="accent3"/>
                </a:solidFill>
              </a:defRPr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02" name="Google Shape;102;p11"/>
          <p:cNvSpPr txBox="1"/>
          <p:nvPr>
            <p:ph idx="2" type="body"/>
          </p:nvPr>
        </p:nvSpPr>
        <p:spPr>
          <a:xfrm>
            <a:off x="457200" y="1546495"/>
            <a:ext cx="4040188" cy="30481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5600" lvl="0" marL="457200" algn="l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 sz="1800"/>
            </a:lvl2pPr>
            <a:lvl3pPr indent="-330200" lvl="2" marL="13716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3pPr>
            <a:lvl4pPr indent="-317500" lvl="3" marL="1828800" algn="l">
              <a:spcBef>
                <a:spcPts val="280"/>
              </a:spcBef>
              <a:spcAft>
                <a:spcPts val="0"/>
              </a:spcAft>
              <a:buSzPts val="1400"/>
              <a:buChar char="–"/>
              <a:defRPr sz="1400"/>
            </a:lvl4pPr>
            <a:lvl5pPr indent="-317500" lvl="4" marL="2286000" algn="l">
              <a:spcBef>
                <a:spcPts val="280"/>
              </a:spcBef>
              <a:spcAft>
                <a:spcPts val="0"/>
              </a:spcAft>
              <a:buSzPts val="1400"/>
              <a:buChar char="»"/>
              <a:defRPr sz="14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103" name="Google Shape;103;p11"/>
          <p:cNvSpPr txBox="1"/>
          <p:nvPr>
            <p:ph idx="3" type="body"/>
          </p:nvPr>
        </p:nvSpPr>
        <p:spPr>
          <a:xfrm>
            <a:off x="4645033" y="1066669"/>
            <a:ext cx="4041775" cy="47982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SzPts val="2400"/>
              <a:buNone/>
              <a:defRPr b="0" sz="2400">
                <a:solidFill>
                  <a:schemeClr val="accent3"/>
                </a:solidFill>
              </a:defRPr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04" name="Google Shape;104;p11"/>
          <p:cNvSpPr txBox="1"/>
          <p:nvPr>
            <p:ph idx="4" type="body"/>
          </p:nvPr>
        </p:nvSpPr>
        <p:spPr>
          <a:xfrm>
            <a:off x="4645033" y="1546495"/>
            <a:ext cx="4041775" cy="30481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5600" lvl="0" marL="457200" algn="l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 sz="1800"/>
            </a:lvl2pPr>
            <a:lvl3pPr indent="-330200" lvl="2" marL="13716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3pPr>
            <a:lvl4pPr indent="-317500" lvl="3" marL="1828800" algn="l">
              <a:spcBef>
                <a:spcPts val="280"/>
              </a:spcBef>
              <a:spcAft>
                <a:spcPts val="0"/>
              </a:spcAft>
              <a:buSzPts val="1400"/>
              <a:buChar char="–"/>
              <a:defRPr sz="1400"/>
            </a:lvl4pPr>
            <a:lvl5pPr indent="-317500" lvl="4" marL="2286000" algn="l">
              <a:spcBef>
                <a:spcPts val="280"/>
              </a:spcBef>
              <a:spcAft>
                <a:spcPts val="0"/>
              </a:spcAft>
              <a:buSzPts val="1400"/>
              <a:buChar char="»"/>
              <a:defRPr sz="14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105" name="Google Shape;105;p11"/>
          <p:cNvSpPr txBox="1"/>
          <p:nvPr>
            <p:ph idx="12" type="sldNum"/>
          </p:nvPr>
        </p:nvSpPr>
        <p:spPr>
          <a:xfrm>
            <a:off x="6553200" y="4698999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6" name="Google Shape;106;p11"/>
          <p:cNvSpPr txBox="1"/>
          <p:nvPr>
            <p:ph type="title"/>
          </p:nvPr>
        </p:nvSpPr>
        <p:spPr>
          <a:xfrm>
            <a:off x="310152" y="15485"/>
            <a:ext cx="8229600" cy="6936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95001A"/>
              </a:buClr>
              <a:buSzPts val="3600"/>
              <a:buFont typeface="Gill Sans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07" name="Google Shape;107;p11"/>
          <p:cNvGrpSpPr/>
          <p:nvPr/>
        </p:nvGrpSpPr>
        <p:grpSpPr>
          <a:xfrm>
            <a:off x="-5079" y="708812"/>
            <a:ext cx="8691879" cy="47507"/>
            <a:chOff x="685800" y="1794746"/>
            <a:chExt cx="7772400" cy="179475"/>
          </a:xfrm>
        </p:grpSpPr>
        <p:sp>
          <p:nvSpPr>
            <p:cNvPr id="108" name="Google Shape;108;p11"/>
            <p:cNvSpPr/>
            <p:nvPr/>
          </p:nvSpPr>
          <p:spPr>
            <a:xfrm>
              <a:off x="685800" y="1794746"/>
              <a:ext cx="1170819" cy="1794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109" name="Google Shape;109;p11"/>
            <p:cNvSpPr/>
            <p:nvPr/>
          </p:nvSpPr>
          <p:spPr>
            <a:xfrm>
              <a:off x="1856619" y="1794746"/>
              <a:ext cx="2206599" cy="179475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110" name="Google Shape;110;p11"/>
            <p:cNvSpPr/>
            <p:nvPr/>
          </p:nvSpPr>
          <p:spPr>
            <a:xfrm>
              <a:off x="4063218" y="1794746"/>
              <a:ext cx="4394982" cy="179475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and sidebar">
  <p:cSld name="Content and sidebar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2"/>
          <p:cNvSpPr txBox="1"/>
          <p:nvPr>
            <p:ph idx="1" type="body"/>
          </p:nvPr>
        </p:nvSpPr>
        <p:spPr>
          <a:xfrm>
            <a:off x="6142182" y="1782939"/>
            <a:ext cx="2544621" cy="47982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13" name="Google Shape;113;p12"/>
          <p:cNvSpPr txBox="1"/>
          <p:nvPr>
            <p:ph idx="2" type="body"/>
          </p:nvPr>
        </p:nvSpPr>
        <p:spPr>
          <a:xfrm>
            <a:off x="6142182" y="2310651"/>
            <a:ext cx="2544621" cy="22825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30200" lvl="0" marL="457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 sz="1800"/>
            </a:lvl2pPr>
            <a:lvl3pPr indent="-330200" lvl="2" marL="13716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3pPr>
            <a:lvl4pPr indent="-317500" lvl="3" marL="1828800" algn="l">
              <a:spcBef>
                <a:spcPts val="280"/>
              </a:spcBef>
              <a:spcAft>
                <a:spcPts val="0"/>
              </a:spcAft>
              <a:buSzPts val="1400"/>
              <a:buChar char="–"/>
              <a:defRPr sz="1400"/>
            </a:lvl4pPr>
            <a:lvl5pPr indent="-317500" lvl="4" marL="2286000" algn="l">
              <a:spcBef>
                <a:spcPts val="280"/>
              </a:spcBef>
              <a:spcAft>
                <a:spcPts val="0"/>
              </a:spcAft>
              <a:buSzPts val="1400"/>
              <a:buChar char="»"/>
              <a:defRPr sz="14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114" name="Google Shape;114;p12"/>
          <p:cNvSpPr txBox="1"/>
          <p:nvPr>
            <p:ph idx="12" type="sldNum"/>
          </p:nvPr>
        </p:nvSpPr>
        <p:spPr>
          <a:xfrm>
            <a:off x="6553200" y="4698999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5" name="Google Shape;115;p12"/>
          <p:cNvSpPr txBox="1"/>
          <p:nvPr>
            <p:ph type="title"/>
          </p:nvPr>
        </p:nvSpPr>
        <p:spPr>
          <a:xfrm>
            <a:off x="310152" y="15485"/>
            <a:ext cx="8229600" cy="6936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95001A"/>
              </a:buClr>
              <a:buSzPts val="3600"/>
              <a:buFont typeface="Gill Sans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16" name="Google Shape;116;p12"/>
          <p:cNvGrpSpPr/>
          <p:nvPr/>
        </p:nvGrpSpPr>
        <p:grpSpPr>
          <a:xfrm>
            <a:off x="-5079" y="708812"/>
            <a:ext cx="8691879" cy="47507"/>
            <a:chOff x="685800" y="1794746"/>
            <a:chExt cx="7772400" cy="179475"/>
          </a:xfrm>
        </p:grpSpPr>
        <p:sp>
          <p:nvSpPr>
            <p:cNvPr id="117" name="Google Shape;117;p12"/>
            <p:cNvSpPr/>
            <p:nvPr/>
          </p:nvSpPr>
          <p:spPr>
            <a:xfrm>
              <a:off x="685800" y="1794746"/>
              <a:ext cx="1170819" cy="1794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118" name="Google Shape;118;p12"/>
            <p:cNvSpPr/>
            <p:nvPr/>
          </p:nvSpPr>
          <p:spPr>
            <a:xfrm>
              <a:off x="1856619" y="1794746"/>
              <a:ext cx="2206599" cy="179475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119" name="Google Shape;119;p12"/>
            <p:cNvSpPr/>
            <p:nvPr/>
          </p:nvSpPr>
          <p:spPr>
            <a:xfrm>
              <a:off x="4063218" y="1794746"/>
              <a:ext cx="4394982" cy="179475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</p:grpSp>
      <p:cxnSp>
        <p:nvCxnSpPr>
          <p:cNvPr id="120" name="Google Shape;120;p12"/>
          <p:cNvCxnSpPr/>
          <p:nvPr/>
        </p:nvCxnSpPr>
        <p:spPr>
          <a:xfrm>
            <a:off x="5908842" y="1099992"/>
            <a:ext cx="0" cy="3599013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1" name="Google Shape;121;p12"/>
          <p:cNvSpPr txBox="1"/>
          <p:nvPr>
            <p:ph idx="3" type="body"/>
          </p:nvPr>
        </p:nvSpPr>
        <p:spPr>
          <a:xfrm>
            <a:off x="310162" y="1485154"/>
            <a:ext cx="5294781" cy="32318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>
                <a:solidFill>
                  <a:schemeClr val="accent1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 sz="1800"/>
            </a:lvl2pPr>
            <a:lvl3pPr indent="-330200" lvl="2" marL="13716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3pPr>
            <a:lvl4pPr indent="-317500" lvl="3" marL="1828800" algn="l">
              <a:spcBef>
                <a:spcPts val="280"/>
              </a:spcBef>
              <a:spcAft>
                <a:spcPts val="0"/>
              </a:spcAft>
              <a:buSzPts val="1400"/>
              <a:buChar char="–"/>
              <a:defRPr sz="1400"/>
            </a:lvl4pPr>
            <a:lvl5pPr indent="-317500" lvl="4" marL="2286000" algn="l">
              <a:spcBef>
                <a:spcPts val="280"/>
              </a:spcBef>
              <a:spcAft>
                <a:spcPts val="0"/>
              </a:spcAft>
              <a:buSzPts val="1400"/>
              <a:buChar char="»"/>
              <a:defRPr sz="14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122" name="Google Shape;122;p12"/>
          <p:cNvSpPr txBox="1"/>
          <p:nvPr>
            <p:ph idx="4" type="body"/>
          </p:nvPr>
        </p:nvSpPr>
        <p:spPr>
          <a:xfrm>
            <a:off x="310162" y="1808344"/>
            <a:ext cx="5294781" cy="3231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sz="1400">
                <a:solidFill>
                  <a:schemeClr val="dk1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 sz="1800"/>
            </a:lvl2pPr>
            <a:lvl3pPr indent="-330200" lvl="2" marL="13716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3pPr>
            <a:lvl4pPr indent="-317500" lvl="3" marL="1828800" algn="l">
              <a:spcBef>
                <a:spcPts val="280"/>
              </a:spcBef>
              <a:spcAft>
                <a:spcPts val="0"/>
              </a:spcAft>
              <a:buSzPts val="1400"/>
              <a:buChar char="–"/>
              <a:defRPr sz="1400"/>
            </a:lvl4pPr>
            <a:lvl5pPr indent="-317500" lvl="4" marL="2286000" algn="l">
              <a:spcBef>
                <a:spcPts val="280"/>
              </a:spcBef>
              <a:spcAft>
                <a:spcPts val="0"/>
              </a:spcAft>
              <a:buSzPts val="1400"/>
              <a:buChar char="»"/>
              <a:defRPr sz="14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123" name="Google Shape;123;p12"/>
          <p:cNvSpPr txBox="1"/>
          <p:nvPr>
            <p:ph idx="5" type="body"/>
          </p:nvPr>
        </p:nvSpPr>
        <p:spPr>
          <a:xfrm>
            <a:off x="310162" y="2353694"/>
            <a:ext cx="5294781" cy="32318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>
                <a:solidFill>
                  <a:schemeClr val="accent1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 sz="1800"/>
            </a:lvl2pPr>
            <a:lvl3pPr indent="-330200" lvl="2" marL="13716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3pPr>
            <a:lvl4pPr indent="-317500" lvl="3" marL="1828800" algn="l">
              <a:spcBef>
                <a:spcPts val="280"/>
              </a:spcBef>
              <a:spcAft>
                <a:spcPts val="0"/>
              </a:spcAft>
              <a:buSzPts val="1400"/>
              <a:buChar char="–"/>
              <a:defRPr sz="1400"/>
            </a:lvl4pPr>
            <a:lvl5pPr indent="-317500" lvl="4" marL="2286000" algn="l">
              <a:spcBef>
                <a:spcPts val="280"/>
              </a:spcBef>
              <a:spcAft>
                <a:spcPts val="0"/>
              </a:spcAft>
              <a:buSzPts val="1400"/>
              <a:buChar char="»"/>
              <a:defRPr sz="14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124" name="Google Shape;124;p12"/>
          <p:cNvSpPr txBox="1"/>
          <p:nvPr>
            <p:ph idx="6" type="body"/>
          </p:nvPr>
        </p:nvSpPr>
        <p:spPr>
          <a:xfrm>
            <a:off x="310162" y="2676884"/>
            <a:ext cx="5294781" cy="3231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sz="1400">
                <a:solidFill>
                  <a:schemeClr val="dk1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 sz="1800"/>
            </a:lvl2pPr>
            <a:lvl3pPr indent="-330200" lvl="2" marL="13716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3pPr>
            <a:lvl4pPr indent="-317500" lvl="3" marL="1828800" algn="l">
              <a:spcBef>
                <a:spcPts val="280"/>
              </a:spcBef>
              <a:spcAft>
                <a:spcPts val="0"/>
              </a:spcAft>
              <a:buSzPts val="1400"/>
              <a:buChar char="–"/>
              <a:defRPr sz="1400"/>
            </a:lvl4pPr>
            <a:lvl5pPr indent="-317500" lvl="4" marL="2286000" algn="l">
              <a:spcBef>
                <a:spcPts val="280"/>
              </a:spcBef>
              <a:spcAft>
                <a:spcPts val="0"/>
              </a:spcAft>
              <a:buSzPts val="1400"/>
              <a:buChar char="»"/>
              <a:defRPr sz="14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125" name="Google Shape;125;p12"/>
          <p:cNvSpPr txBox="1"/>
          <p:nvPr>
            <p:ph idx="7" type="body"/>
          </p:nvPr>
        </p:nvSpPr>
        <p:spPr>
          <a:xfrm>
            <a:off x="310162" y="3191895"/>
            <a:ext cx="5294781" cy="32318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>
                <a:solidFill>
                  <a:schemeClr val="accent1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 sz="1800"/>
            </a:lvl2pPr>
            <a:lvl3pPr indent="-330200" lvl="2" marL="13716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3pPr>
            <a:lvl4pPr indent="-317500" lvl="3" marL="1828800" algn="l">
              <a:spcBef>
                <a:spcPts val="280"/>
              </a:spcBef>
              <a:spcAft>
                <a:spcPts val="0"/>
              </a:spcAft>
              <a:buSzPts val="1400"/>
              <a:buChar char="–"/>
              <a:defRPr sz="1400"/>
            </a:lvl4pPr>
            <a:lvl5pPr indent="-317500" lvl="4" marL="2286000" algn="l">
              <a:spcBef>
                <a:spcPts val="280"/>
              </a:spcBef>
              <a:spcAft>
                <a:spcPts val="0"/>
              </a:spcAft>
              <a:buSzPts val="1400"/>
              <a:buChar char="»"/>
              <a:defRPr sz="14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126" name="Google Shape;126;p12"/>
          <p:cNvSpPr txBox="1"/>
          <p:nvPr>
            <p:ph idx="8" type="body"/>
          </p:nvPr>
        </p:nvSpPr>
        <p:spPr>
          <a:xfrm>
            <a:off x="310162" y="3515084"/>
            <a:ext cx="5294781" cy="3231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sz="1400">
                <a:solidFill>
                  <a:schemeClr val="dk1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 sz="1800"/>
            </a:lvl2pPr>
            <a:lvl3pPr indent="-330200" lvl="2" marL="13716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3pPr>
            <a:lvl4pPr indent="-317500" lvl="3" marL="1828800" algn="l">
              <a:spcBef>
                <a:spcPts val="280"/>
              </a:spcBef>
              <a:spcAft>
                <a:spcPts val="0"/>
              </a:spcAft>
              <a:buSzPts val="1400"/>
              <a:buChar char="–"/>
              <a:defRPr sz="1400"/>
            </a:lvl4pPr>
            <a:lvl5pPr indent="-317500" lvl="4" marL="2286000" algn="l">
              <a:spcBef>
                <a:spcPts val="280"/>
              </a:spcBef>
              <a:spcAft>
                <a:spcPts val="0"/>
              </a:spcAft>
              <a:buSzPts val="1400"/>
              <a:buChar char="»"/>
              <a:defRPr sz="14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127" name="Google Shape;127;p12"/>
          <p:cNvSpPr txBox="1"/>
          <p:nvPr>
            <p:ph idx="9" type="body"/>
          </p:nvPr>
        </p:nvSpPr>
        <p:spPr>
          <a:xfrm>
            <a:off x="309033" y="965872"/>
            <a:ext cx="52959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SzPts val="2000"/>
              <a:buNone/>
              <a:defRPr b="1" sz="2000">
                <a:solidFill>
                  <a:srgbClr val="00144D"/>
                </a:solidFill>
              </a:defRPr>
            </a:lvl1pPr>
            <a:lvl2pPr indent="-228600" lvl="1" marL="914400" algn="l">
              <a:spcBef>
                <a:spcPts val="480"/>
              </a:spcBef>
              <a:spcAft>
                <a:spcPts val="0"/>
              </a:spcAft>
              <a:buSzPts val="2400"/>
              <a:buNone/>
              <a:defRPr/>
            </a:lvl2pPr>
            <a:lvl3pPr indent="-228600" lvl="2" marL="1371600" algn="l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3pPr>
            <a:lvl4pPr indent="-228600" lvl="3" marL="1828800" algn="l">
              <a:spcBef>
                <a:spcPts val="36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spcBef>
                <a:spcPts val="360"/>
              </a:spcBef>
              <a:spcAft>
                <a:spcPts val="0"/>
              </a:spcAft>
              <a:buSzPts val="1800"/>
              <a:buNone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etrics">
  <p:cSld name="Metrics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3"/>
          <p:cNvSpPr txBox="1"/>
          <p:nvPr>
            <p:ph idx="12" type="sldNum"/>
          </p:nvPr>
        </p:nvSpPr>
        <p:spPr>
          <a:xfrm>
            <a:off x="6553200" y="4698999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0" name="Google Shape;130;p13"/>
          <p:cNvSpPr txBox="1"/>
          <p:nvPr>
            <p:ph type="title"/>
          </p:nvPr>
        </p:nvSpPr>
        <p:spPr>
          <a:xfrm>
            <a:off x="310152" y="15485"/>
            <a:ext cx="8229600" cy="6936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95001A"/>
              </a:buClr>
              <a:buSzPts val="3600"/>
              <a:buFont typeface="Gill Sans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31" name="Google Shape;131;p13"/>
          <p:cNvGrpSpPr/>
          <p:nvPr/>
        </p:nvGrpSpPr>
        <p:grpSpPr>
          <a:xfrm>
            <a:off x="-5079" y="708812"/>
            <a:ext cx="8691879" cy="47507"/>
            <a:chOff x="685800" y="1794746"/>
            <a:chExt cx="7772400" cy="179475"/>
          </a:xfrm>
        </p:grpSpPr>
        <p:sp>
          <p:nvSpPr>
            <p:cNvPr id="132" name="Google Shape;132;p13"/>
            <p:cNvSpPr/>
            <p:nvPr/>
          </p:nvSpPr>
          <p:spPr>
            <a:xfrm>
              <a:off x="685800" y="1794746"/>
              <a:ext cx="1170819" cy="1794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133" name="Google Shape;133;p13"/>
            <p:cNvSpPr/>
            <p:nvPr/>
          </p:nvSpPr>
          <p:spPr>
            <a:xfrm>
              <a:off x="1856619" y="1794746"/>
              <a:ext cx="2206599" cy="179475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134" name="Google Shape;134;p13"/>
            <p:cNvSpPr/>
            <p:nvPr/>
          </p:nvSpPr>
          <p:spPr>
            <a:xfrm>
              <a:off x="4063218" y="1794746"/>
              <a:ext cx="4394982" cy="179475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</p:grpSp>
      <p:sp>
        <p:nvSpPr>
          <p:cNvPr id="135" name="Google Shape;135;p13"/>
          <p:cNvSpPr/>
          <p:nvPr/>
        </p:nvSpPr>
        <p:spPr>
          <a:xfrm>
            <a:off x="457210" y="1110136"/>
            <a:ext cx="2198255" cy="1029799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A5A5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accen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36" name="Google Shape;136;p13"/>
          <p:cNvSpPr/>
          <p:nvPr/>
        </p:nvSpPr>
        <p:spPr>
          <a:xfrm>
            <a:off x="457209" y="1110132"/>
            <a:ext cx="2198255" cy="4750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grpSp>
        <p:nvGrpSpPr>
          <p:cNvPr id="137" name="Google Shape;137;p13"/>
          <p:cNvGrpSpPr/>
          <p:nvPr/>
        </p:nvGrpSpPr>
        <p:grpSpPr>
          <a:xfrm>
            <a:off x="457198" y="2210973"/>
            <a:ext cx="3035300" cy="1029799"/>
            <a:chOff x="457198" y="2913323"/>
            <a:chExt cx="3035300" cy="1373065"/>
          </a:xfrm>
        </p:grpSpPr>
        <p:sp>
          <p:nvSpPr>
            <p:cNvPr id="138" name="Google Shape;138;p13"/>
            <p:cNvSpPr/>
            <p:nvPr/>
          </p:nvSpPr>
          <p:spPr>
            <a:xfrm>
              <a:off x="457199" y="2913323"/>
              <a:ext cx="3035299" cy="1373065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A5A5A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39" name="Google Shape;139;p13"/>
            <p:cNvSpPr/>
            <p:nvPr/>
          </p:nvSpPr>
          <p:spPr>
            <a:xfrm>
              <a:off x="457198" y="2913323"/>
              <a:ext cx="3035300" cy="63343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</p:grpSp>
      <p:grpSp>
        <p:nvGrpSpPr>
          <p:cNvPr id="140" name="Google Shape;140;p13"/>
          <p:cNvGrpSpPr/>
          <p:nvPr/>
        </p:nvGrpSpPr>
        <p:grpSpPr>
          <a:xfrm>
            <a:off x="457199" y="3303510"/>
            <a:ext cx="8181976" cy="1029799"/>
            <a:chOff x="457199" y="4370039"/>
            <a:chExt cx="8181976" cy="1373065"/>
          </a:xfrm>
        </p:grpSpPr>
        <p:sp>
          <p:nvSpPr>
            <p:cNvPr id="141" name="Google Shape;141;p13"/>
            <p:cNvSpPr/>
            <p:nvPr/>
          </p:nvSpPr>
          <p:spPr>
            <a:xfrm>
              <a:off x="457199" y="4370039"/>
              <a:ext cx="8181976" cy="1373065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A5A5A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42" name="Google Shape;142;p13"/>
            <p:cNvSpPr/>
            <p:nvPr/>
          </p:nvSpPr>
          <p:spPr>
            <a:xfrm>
              <a:off x="457199" y="4370039"/>
              <a:ext cx="8181975" cy="6334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2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</p:grpSp>
      <p:grpSp>
        <p:nvGrpSpPr>
          <p:cNvPr id="143" name="Google Shape;143;p13"/>
          <p:cNvGrpSpPr/>
          <p:nvPr/>
        </p:nvGrpSpPr>
        <p:grpSpPr>
          <a:xfrm>
            <a:off x="2746375" y="1110136"/>
            <a:ext cx="2762250" cy="1029799"/>
            <a:chOff x="2746375" y="1480176"/>
            <a:chExt cx="2762250" cy="1373065"/>
          </a:xfrm>
        </p:grpSpPr>
        <p:sp>
          <p:nvSpPr>
            <p:cNvPr id="144" name="Google Shape;144;p13"/>
            <p:cNvSpPr/>
            <p:nvPr/>
          </p:nvSpPr>
          <p:spPr>
            <a:xfrm>
              <a:off x="2746375" y="1480176"/>
              <a:ext cx="2762250" cy="1373065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A5A5A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45" name="Google Shape;145;p13"/>
            <p:cNvSpPr/>
            <p:nvPr/>
          </p:nvSpPr>
          <p:spPr>
            <a:xfrm>
              <a:off x="2746375" y="1480176"/>
              <a:ext cx="2762250" cy="6334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accent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</p:grpSp>
      <p:grpSp>
        <p:nvGrpSpPr>
          <p:cNvPr id="146" name="Google Shape;146;p13"/>
          <p:cNvGrpSpPr/>
          <p:nvPr/>
        </p:nvGrpSpPr>
        <p:grpSpPr>
          <a:xfrm>
            <a:off x="5611092" y="1110136"/>
            <a:ext cx="3028082" cy="1029799"/>
            <a:chOff x="5556249" y="1480176"/>
            <a:chExt cx="3082926" cy="1373065"/>
          </a:xfrm>
        </p:grpSpPr>
        <p:sp>
          <p:nvSpPr>
            <p:cNvPr id="147" name="Google Shape;147;p13"/>
            <p:cNvSpPr/>
            <p:nvPr/>
          </p:nvSpPr>
          <p:spPr>
            <a:xfrm>
              <a:off x="5556250" y="1480176"/>
              <a:ext cx="3082925" cy="1373065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A5A5A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48" name="Google Shape;148;p13"/>
            <p:cNvSpPr/>
            <p:nvPr/>
          </p:nvSpPr>
          <p:spPr>
            <a:xfrm>
              <a:off x="5556249" y="1480176"/>
              <a:ext cx="3082925" cy="6334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accent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</p:grpSp>
      <p:grpSp>
        <p:nvGrpSpPr>
          <p:cNvPr id="149" name="Google Shape;149;p13"/>
          <p:cNvGrpSpPr/>
          <p:nvPr/>
        </p:nvGrpSpPr>
        <p:grpSpPr>
          <a:xfrm>
            <a:off x="3582730" y="2210973"/>
            <a:ext cx="5056446" cy="1029799"/>
            <a:chOff x="3556000" y="2913323"/>
            <a:chExt cx="5083175" cy="1373065"/>
          </a:xfrm>
        </p:grpSpPr>
        <p:sp>
          <p:nvSpPr>
            <p:cNvPr id="150" name="Google Shape;150;p13"/>
            <p:cNvSpPr/>
            <p:nvPr/>
          </p:nvSpPr>
          <p:spPr>
            <a:xfrm>
              <a:off x="3556000" y="2913323"/>
              <a:ext cx="5083175" cy="1373065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A5A5A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51" name="Google Shape;151;p13"/>
            <p:cNvSpPr/>
            <p:nvPr/>
          </p:nvSpPr>
          <p:spPr>
            <a:xfrm>
              <a:off x="3556000" y="2913323"/>
              <a:ext cx="5083174" cy="63343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</p:grpSp>
      <p:sp>
        <p:nvSpPr>
          <p:cNvPr id="152" name="Google Shape;152;p13"/>
          <p:cNvSpPr txBox="1"/>
          <p:nvPr>
            <p:ph idx="1" type="body"/>
          </p:nvPr>
        </p:nvSpPr>
        <p:spPr>
          <a:xfrm>
            <a:off x="457201" y="1197944"/>
            <a:ext cx="2198254" cy="57723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1" sz="4000">
                <a:solidFill>
                  <a:schemeClr val="accent1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 sz="1800"/>
            </a:lvl2pPr>
            <a:lvl3pPr indent="-330200" lvl="2" marL="13716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3pPr>
            <a:lvl4pPr indent="-317500" lvl="3" marL="1828800" algn="l">
              <a:spcBef>
                <a:spcPts val="280"/>
              </a:spcBef>
              <a:spcAft>
                <a:spcPts val="0"/>
              </a:spcAft>
              <a:buSzPts val="1400"/>
              <a:buChar char="–"/>
              <a:defRPr sz="1400"/>
            </a:lvl4pPr>
            <a:lvl5pPr indent="-317500" lvl="4" marL="2286000" algn="l">
              <a:spcBef>
                <a:spcPts val="280"/>
              </a:spcBef>
              <a:spcAft>
                <a:spcPts val="0"/>
              </a:spcAft>
              <a:buSzPts val="1400"/>
              <a:buChar char="»"/>
              <a:defRPr sz="14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153" name="Google Shape;153;p13"/>
          <p:cNvSpPr txBox="1"/>
          <p:nvPr>
            <p:ph idx="2" type="body"/>
          </p:nvPr>
        </p:nvSpPr>
        <p:spPr>
          <a:xfrm>
            <a:off x="457210" y="1775180"/>
            <a:ext cx="2198255" cy="3231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sz="2400">
                <a:solidFill>
                  <a:schemeClr val="accent1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 sz="1800"/>
            </a:lvl2pPr>
            <a:lvl3pPr indent="-330200" lvl="2" marL="13716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3pPr>
            <a:lvl4pPr indent="-317500" lvl="3" marL="1828800" algn="l">
              <a:spcBef>
                <a:spcPts val="280"/>
              </a:spcBef>
              <a:spcAft>
                <a:spcPts val="0"/>
              </a:spcAft>
              <a:buSzPts val="1400"/>
              <a:buChar char="–"/>
              <a:defRPr sz="1400"/>
            </a:lvl4pPr>
            <a:lvl5pPr indent="-317500" lvl="4" marL="2286000" algn="l">
              <a:spcBef>
                <a:spcPts val="280"/>
              </a:spcBef>
              <a:spcAft>
                <a:spcPts val="0"/>
              </a:spcAft>
              <a:buSzPts val="1400"/>
              <a:buChar char="»"/>
              <a:defRPr sz="14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154" name="Google Shape;154;p13"/>
          <p:cNvSpPr txBox="1"/>
          <p:nvPr>
            <p:ph idx="3" type="body"/>
          </p:nvPr>
        </p:nvSpPr>
        <p:spPr>
          <a:xfrm>
            <a:off x="2746376" y="1197944"/>
            <a:ext cx="2762250" cy="57723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1" sz="4000">
                <a:solidFill>
                  <a:schemeClr val="accent1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 sz="1800"/>
            </a:lvl2pPr>
            <a:lvl3pPr indent="-330200" lvl="2" marL="13716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3pPr>
            <a:lvl4pPr indent="-317500" lvl="3" marL="1828800" algn="l">
              <a:spcBef>
                <a:spcPts val="280"/>
              </a:spcBef>
              <a:spcAft>
                <a:spcPts val="0"/>
              </a:spcAft>
              <a:buSzPts val="1400"/>
              <a:buChar char="–"/>
              <a:defRPr sz="1400"/>
            </a:lvl4pPr>
            <a:lvl5pPr indent="-317500" lvl="4" marL="2286000" algn="l">
              <a:spcBef>
                <a:spcPts val="280"/>
              </a:spcBef>
              <a:spcAft>
                <a:spcPts val="0"/>
              </a:spcAft>
              <a:buSzPts val="1400"/>
              <a:buChar char="»"/>
              <a:defRPr sz="14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155" name="Google Shape;155;p13"/>
          <p:cNvSpPr txBox="1"/>
          <p:nvPr>
            <p:ph idx="4" type="body"/>
          </p:nvPr>
        </p:nvSpPr>
        <p:spPr>
          <a:xfrm>
            <a:off x="2746378" y="1775180"/>
            <a:ext cx="2762251" cy="3231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sz="2400">
                <a:solidFill>
                  <a:schemeClr val="accent1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 sz="1800"/>
            </a:lvl2pPr>
            <a:lvl3pPr indent="-330200" lvl="2" marL="13716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3pPr>
            <a:lvl4pPr indent="-317500" lvl="3" marL="1828800" algn="l">
              <a:spcBef>
                <a:spcPts val="280"/>
              </a:spcBef>
              <a:spcAft>
                <a:spcPts val="0"/>
              </a:spcAft>
              <a:buSzPts val="1400"/>
              <a:buChar char="–"/>
              <a:defRPr sz="1400"/>
            </a:lvl4pPr>
            <a:lvl5pPr indent="-317500" lvl="4" marL="2286000" algn="l">
              <a:spcBef>
                <a:spcPts val="280"/>
              </a:spcBef>
              <a:spcAft>
                <a:spcPts val="0"/>
              </a:spcAft>
              <a:buSzPts val="1400"/>
              <a:buChar char="»"/>
              <a:defRPr sz="14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156" name="Google Shape;156;p13"/>
          <p:cNvSpPr txBox="1"/>
          <p:nvPr>
            <p:ph idx="5" type="body"/>
          </p:nvPr>
        </p:nvSpPr>
        <p:spPr>
          <a:xfrm>
            <a:off x="5611093" y="1197944"/>
            <a:ext cx="3028080" cy="57723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1" sz="4000">
                <a:solidFill>
                  <a:schemeClr val="accent1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 sz="1800"/>
            </a:lvl2pPr>
            <a:lvl3pPr indent="-330200" lvl="2" marL="13716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3pPr>
            <a:lvl4pPr indent="-317500" lvl="3" marL="1828800" algn="l">
              <a:spcBef>
                <a:spcPts val="280"/>
              </a:spcBef>
              <a:spcAft>
                <a:spcPts val="0"/>
              </a:spcAft>
              <a:buSzPts val="1400"/>
              <a:buChar char="–"/>
              <a:defRPr sz="1400"/>
            </a:lvl4pPr>
            <a:lvl5pPr indent="-317500" lvl="4" marL="2286000" algn="l">
              <a:spcBef>
                <a:spcPts val="280"/>
              </a:spcBef>
              <a:spcAft>
                <a:spcPts val="0"/>
              </a:spcAft>
              <a:buSzPts val="1400"/>
              <a:buChar char="»"/>
              <a:defRPr sz="14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157" name="Google Shape;157;p13"/>
          <p:cNvSpPr txBox="1"/>
          <p:nvPr>
            <p:ph idx="6" type="body"/>
          </p:nvPr>
        </p:nvSpPr>
        <p:spPr>
          <a:xfrm>
            <a:off x="5611099" y="1775180"/>
            <a:ext cx="3028081" cy="3231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sz="2400">
                <a:solidFill>
                  <a:schemeClr val="accent1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 sz="1800"/>
            </a:lvl2pPr>
            <a:lvl3pPr indent="-330200" lvl="2" marL="13716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3pPr>
            <a:lvl4pPr indent="-317500" lvl="3" marL="1828800" algn="l">
              <a:spcBef>
                <a:spcPts val="280"/>
              </a:spcBef>
              <a:spcAft>
                <a:spcPts val="0"/>
              </a:spcAft>
              <a:buSzPts val="1400"/>
              <a:buChar char="–"/>
              <a:defRPr sz="1400"/>
            </a:lvl4pPr>
            <a:lvl5pPr indent="-317500" lvl="4" marL="2286000" algn="l">
              <a:spcBef>
                <a:spcPts val="280"/>
              </a:spcBef>
              <a:spcAft>
                <a:spcPts val="0"/>
              </a:spcAft>
              <a:buSzPts val="1400"/>
              <a:buChar char="»"/>
              <a:defRPr sz="14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158" name="Google Shape;158;p13"/>
          <p:cNvSpPr txBox="1"/>
          <p:nvPr>
            <p:ph idx="7" type="body"/>
          </p:nvPr>
        </p:nvSpPr>
        <p:spPr>
          <a:xfrm>
            <a:off x="3582731" y="2283875"/>
            <a:ext cx="5056442" cy="57723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1" sz="4000">
                <a:solidFill>
                  <a:schemeClr val="dk2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 sz="1800"/>
            </a:lvl2pPr>
            <a:lvl3pPr indent="-330200" lvl="2" marL="13716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3pPr>
            <a:lvl4pPr indent="-317500" lvl="3" marL="1828800" algn="l">
              <a:spcBef>
                <a:spcPts val="280"/>
              </a:spcBef>
              <a:spcAft>
                <a:spcPts val="0"/>
              </a:spcAft>
              <a:buSzPts val="1400"/>
              <a:buChar char="–"/>
              <a:defRPr sz="1400"/>
            </a:lvl4pPr>
            <a:lvl5pPr indent="-317500" lvl="4" marL="2286000" algn="l">
              <a:spcBef>
                <a:spcPts val="280"/>
              </a:spcBef>
              <a:spcAft>
                <a:spcPts val="0"/>
              </a:spcAft>
              <a:buSzPts val="1400"/>
              <a:buChar char="»"/>
              <a:defRPr sz="14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159" name="Google Shape;159;p13"/>
          <p:cNvSpPr txBox="1"/>
          <p:nvPr>
            <p:ph idx="8" type="body"/>
          </p:nvPr>
        </p:nvSpPr>
        <p:spPr>
          <a:xfrm>
            <a:off x="3582730" y="2861109"/>
            <a:ext cx="5056446" cy="3231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sz="2400">
                <a:solidFill>
                  <a:schemeClr val="dk2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 sz="1800"/>
            </a:lvl2pPr>
            <a:lvl3pPr indent="-330200" lvl="2" marL="13716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3pPr>
            <a:lvl4pPr indent="-317500" lvl="3" marL="1828800" algn="l">
              <a:spcBef>
                <a:spcPts val="280"/>
              </a:spcBef>
              <a:spcAft>
                <a:spcPts val="0"/>
              </a:spcAft>
              <a:buSzPts val="1400"/>
              <a:buChar char="–"/>
              <a:defRPr sz="1400"/>
            </a:lvl4pPr>
            <a:lvl5pPr indent="-317500" lvl="4" marL="2286000" algn="l">
              <a:spcBef>
                <a:spcPts val="280"/>
              </a:spcBef>
              <a:spcAft>
                <a:spcPts val="0"/>
              </a:spcAft>
              <a:buSzPts val="1400"/>
              <a:buChar char="»"/>
              <a:defRPr sz="14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160" name="Google Shape;160;p13"/>
          <p:cNvSpPr txBox="1"/>
          <p:nvPr>
            <p:ph idx="9" type="body"/>
          </p:nvPr>
        </p:nvSpPr>
        <p:spPr>
          <a:xfrm>
            <a:off x="457200" y="2283875"/>
            <a:ext cx="3035298" cy="57723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1" sz="4000">
                <a:solidFill>
                  <a:schemeClr val="dk2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 sz="1800"/>
            </a:lvl2pPr>
            <a:lvl3pPr indent="-330200" lvl="2" marL="13716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3pPr>
            <a:lvl4pPr indent="-317500" lvl="3" marL="1828800" algn="l">
              <a:spcBef>
                <a:spcPts val="280"/>
              </a:spcBef>
              <a:spcAft>
                <a:spcPts val="0"/>
              </a:spcAft>
              <a:buSzPts val="1400"/>
              <a:buChar char="–"/>
              <a:defRPr sz="1400"/>
            </a:lvl4pPr>
            <a:lvl5pPr indent="-317500" lvl="4" marL="2286000" algn="l">
              <a:spcBef>
                <a:spcPts val="280"/>
              </a:spcBef>
              <a:spcAft>
                <a:spcPts val="0"/>
              </a:spcAft>
              <a:buSzPts val="1400"/>
              <a:buChar char="»"/>
              <a:defRPr sz="14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161" name="Google Shape;161;p13"/>
          <p:cNvSpPr txBox="1"/>
          <p:nvPr>
            <p:ph idx="13" type="body"/>
          </p:nvPr>
        </p:nvSpPr>
        <p:spPr>
          <a:xfrm>
            <a:off x="457206" y="2861109"/>
            <a:ext cx="3035299" cy="3231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sz="2400">
                <a:solidFill>
                  <a:schemeClr val="dk2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 sz="1800"/>
            </a:lvl2pPr>
            <a:lvl3pPr indent="-330200" lvl="2" marL="13716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3pPr>
            <a:lvl4pPr indent="-317500" lvl="3" marL="1828800" algn="l">
              <a:spcBef>
                <a:spcPts val="280"/>
              </a:spcBef>
              <a:spcAft>
                <a:spcPts val="0"/>
              </a:spcAft>
              <a:buSzPts val="1400"/>
              <a:buChar char="–"/>
              <a:defRPr sz="1400"/>
            </a:lvl4pPr>
            <a:lvl5pPr indent="-317500" lvl="4" marL="2286000" algn="l">
              <a:spcBef>
                <a:spcPts val="280"/>
              </a:spcBef>
              <a:spcAft>
                <a:spcPts val="0"/>
              </a:spcAft>
              <a:buSzPts val="1400"/>
              <a:buChar char="»"/>
              <a:defRPr sz="14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162" name="Google Shape;162;p13"/>
          <p:cNvSpPr txBox="1"/>
          <p:nvPr>
            <p:ph idx="14" type="body"/>
          </p:nvPr>
        </p:nvSpPr>
        <p:spPr>
          <a:xfrm>
            <a:off x="457201" y="3385708"/>
            <a:ext cx="8181972" cy="57723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1" sz="4000">
                <a:solidFill>
                  <a:schemeClr val="lt2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 sz="1800"/>
            </a:lvl2pPr>
            <a:lvl3pPr indent="-330200" lvl="2" marL="13716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3pPr>
            <a:lvl4pPr indent="-317500" lvl="3" marL="1828800" algn="l">
              <a:spcBef>
                <a:spcPts val="280"/>
              </a:spcBef>
              <a:spcAft>
                <a:spcPts val="0"/>
              </a:spcAft>
              <a:buSzPts val="1400"/>
              <a:buChar char="–"/>
              <a:defRPr sz="1400"/>
            </a:lvl4pPr>
            <a:lvl5pPr indent="-317500" lvl="4" marL="2286000" algn="l">
              <a:spcBef>
                <a:spcPts val="280"/>
              </a:spcBef>
              <a:spcAft>
                <a:spcPts val="0"/>
              </a:spcAft>
              <a:buSzPts val="1400"/>
              <a:buChar char="»"/>
              <a:defRPr sz="14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163" name="Google Shape;163;p13"/>
          <p:cNvSpPr txBox="1"/>
          <p:nvPr>
            <p:ph idx="15" type="body"/>
          </p:nvPr>
        </p:nvSpPr>
        <p:spPr>
          <a:xfrm>
            <a:off x="457197" y="3962944"/>
            <a:ext cx="8181980" cy="3231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sz="2400">
                <a:solidFill>
                  <a:schemeClr val="lt2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 sz="1800"/>
            </a:lvl2pPr>
            <a:lvl3pPr indent="-330200" lvl="2" marL="13716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3pPr>
            <a:lvl4pPr indent="-317500" lvl="3" marL="1828800" algn="l">
              <a:spcBef>
                <a:spcPts val="280"/>
              </a:spcBef>
              <a:spcAft>
                <a:spcPts val="0"/>
              </a:spcAft>
              <a:buSzPts val="1400"/>
              <a:buChar char="–"/>
              <a:defRPr sz="1400"/>
            </a:lvl4pPr>
            <a:lvl5pPr indent="-317500" lvl="4" marL="2286000" algn="l">
              <a:spcBef>
                <a:spcPts val="280"/>
              </a:spcBef>
              <a:spcAft>
                <a:spcPts val="0"/>
              </a:spcAft>
              <a:buSzPts val="1400"/>
              <a:buChar char="»"/>
              <a:defRPr sz="14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4"/>
          <p:cNvSpPr txBox="1"/>
          <p:nvPr>
            <p:ph idx="12" type="sldNum"/>
          </p:nvPr>
        </p:nvSpPr>
        <p:spPr>
          <a:xfrm>
            <a:off x="6553200" y="4698999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nn Diagram">
  <p:cSld name="Venn Diagram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5"/>
          <p:cNvSpPr/>
          <p:nvPr/>
        </p:nvSpPr>
        <p:spPr>
          <a:xfrm>
            <a:off x="1602040" y="1009064"/>
            <a:ext cx="3742766" cy="374103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15"/>
          <p:cNvSpPr/>
          <p:nvPr/>
        </p:nvSpPr>
        <p:spPr>
          <a:xfrm>
            <a:off x="3764025" y="997539"/>
            <a:ext cx="3742766" cy="3742764"/>
          </a:xfrm>
          <a:prstGeom prst="ellipse">
            <a:avLst/>
          </a:prstGeom>
          <a:solidFill>
            <a:schemeClr val="accent3">
              <a:alpha val="6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15"/>
          <p:cNvSpPr txBox="1"/>
          <p:nvPr>
            <p:ph idx="12" type="sldNum"/>
          </p:nvPr>
        </p:nvSpPr>
        <p:spPr>
          <a:xfrm>
            <a:off x="6553200" y="4698999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0" name="Google Shape;170;p15"/>
          <p:cNvSpPr txBox="1"/>
          <p:nvPr>
            <p:ph type="title"/>
          </p:nvPr>
        </p:nvSpPr>
        <p:spPr>
          <a:xfrm>
            <a:off x="1622280" y="2589950"/>
            <a:ext cx="1947510" cy="65225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None/>
              <a:defRPr b="0" sz="1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71" name="Google Shape;171;p15"/>
          <p:cNvGrpSpPr/>
          <p:nvPr/>
        </p:nvGrpSpPr>
        <p:grpSpPr>
          <a:xfrm>
            <a:off x="-5079" y="708812"/>
            <a:ext cx="8691879" cy="47507"/>
            <a:chOff x="685800" y="1794746"/>
            <a:chExt cx="7772400" cy="179475"/>
          </a:xfrm>
        </p:grpSpPr>
        <p:sp>
          <p:nvSpPr>
            <p:cNvPr id="172" name="Google Shape;172;p15"/>
            <p:cNvSpPr/>
            <p:nvPr/>
          </p:nvSpPr>
          <p:spPr>
            <a:xfrm>
              <a:off x="685800" y="1794746"/>
              <a:ext cx="1170819" cy="1794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173" name="Google Shape;173;p15"/>
            <p:cNvSpPr/>
            <p:nvPr/>
          </p:nvSpPr>
          <p:spPr>
            <a:xfrm>
              <a:off x="1856619" y="1794746"/>
              <a:ext cx="2206599" cy="179475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174" name="Google Shape;174;p15"/>
            <p:cNvSpPr/>
            <p:nvPr/>
          </p:nvSpPr>
          <p:spPr>
            <a:xfrm>
              <a:off x="4063218" y="1794746"/>
              <a:ext cx="4394982" cy="179475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</p:grpSp>
      <p:sp>
        <p:nvSpPr>
          <p:cNvPr id="175" name="Google Shape;175;p15"/>
          <p:cNvSpPr txBox="1"/>
          <p:nvPr>
            <p:ph idx="1" type="body"/>
          </p:nvPr>
        </p:nvSpPr>
        <p:spPr>
          <a:xfrm>
            <a:off x="310162" y="0"/>
            <a:ext cx="7986713" cy="7084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72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accent1"/>
                </a:solidFill>
              </a:defRPr>
            </a:lvl1pPr>
            <a:lvl2pPr indent="-228600" lvl="1" marL="914400" algn="l">
              <a:spcBef>
                <a:spcPts val="480"/>
              </a:spcBef>
              <a:spcAft>
                <a:spcPts val="0"/>
              </a:spcAft>
              <a:buSzPts val="2400"/>
              <a:buNone/>
              <a:defRPr/>
            </a:lvl2pPr>
            <a:lvl3pPr indent="-228600" lvl="2" marL="1371600" algn="l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3pPr>
            <a:lvl4pPr indent="-228600" lvl="3" marL="1828800" algn="l">
              <a:spcBef>
                <a:spcPts val="36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spcBef>
                <a:spcPts val="360"/>
              </a:spcBef>
              <a:spcAft>
                <a:spcPts val="0"/>
              </a:spcAft>
              <a:buSzPts val="1800"/>
              <a:buNone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6" name="Google Shape;176;p15"/>
          <p:cNvSpPr txBox="1"/>
          <p:nvPr>
            <p:ph idx="2" type="body"/>
          </p:nvPr>
        </p:nvSpPr>
        <p:spPr>
          <a:xfrm>
            <a:off x="3569790" y="2589610"/>
            <a:ext cx="1968500" cy="6524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7" name="Google Shape;177;p15"/>
          <p:cNvSpPr txBox="1"/>
          <p:nvPr>
            <p:ph idx="3" type="body"/>
          </p:nvPr>
        </p:nvSpPr>
        <p:spPr>
          <a:xfrm>
            <a:off x="5538290" y="2589610"/>
            <a:ext cx="1968500" cy="6524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indent="-228600" lvl="1" marL="914400" algn="l">
              <a:spcBef>
                <a:spcPts val="480"/>
              </a:spcBef>
              <a:spcAft>
                <a:spcPts val="0"/>
              </a:spcAft>
              <a:buSzPts val="2400"/>
              <a:buNone/>
              <a:defRPr/>
            </a:lvl2pPr>
            <a:lvl3pPr indent="-228600" lvl="2" marL="1371600" algn="l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3pPr>
            <a:lvl4pPr indent="-228600" lvl="3" marL="1828800" algn="l">
              <a:spcBef>
                <a:spcPts val="36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spcBef>
                <a:spcPts val="360"/>
              </a:spcBef>
              <a:spcAft>
                <a:spcPts val="0"/>
              </a:spcAft>
              <a:buSzPts val="1800"/>
              <a:buNone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6"/>
          <p:cNvSpPr/>
          <p:nvPr/>
        </p:nvSpPr>
        <p:spPr>
          <a:xfrm>
            <a:off x="239899" y="4582584"/>
            <a:ext cx="2229555" cy="39026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80" name="Google Shape;180;p16"/>
          <p:cNvSpPr/>
          <p:nvPr>
            <p:ph idx="2" type="pic"/>
          </p:nvPr>
        </p:nvSpPr>
        <p:spPr>
          <a:xfrm>
            <a:off x="-15075" y="0"/>
            <a:ext cx="9186334" cy="41858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accent6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6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6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accent6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accent6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181" name="Google Shape;181;p16"/>
          <p:cNvSpPr/>
          <p:nvPr/>
        </p:nvSpPr>
        <p:spPr>
          <a:xfrm>
            <a:off x="-42334" y="4233334"/>
            <a:ext cx="9242778" cy="91657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82" name="Google Shape;182;p16"/>
          <p:cNvSpPr txBox="1"/>
          <p:nvPr>
            <p:ph idx="1" type="body"/>
          </p:nvPr>
        </p:nvSpPr>
        <p:spPr>
          <a:xfrm>
            <a:off x="465844" y="4471120"/>
            <a:ext cx="5813600" cy="4557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83" name="Google Shape;183;p16"/>
          <p:cNvSpPr txBox="1"/>
          <p:nvPr>
            <p:ph idx="12" type="sldNum"/>
          </p:nvPr>
        </p:nvSpPr>
        <p:spPr>
          <a:xfrm>
            <a:off x="6553200" y="4698999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184" name="Google Shape;184;p16"/>
          <p:cNvGrpSpPr/>
          <p:nvPr/>
        </p:nvGrpSpPr>
        <p:grpSpPr>
          <a:xfrm>
            <a:off x="-42334" y="4185826"/>
            <a:ext cx="9203266" cy="47507"/>
            <a:chOff x="685800" y="1794746"/>
            <a:chExt cx="7772400" cy="179475"/>
          </a:xfrm>
        </p:grpSpPr>
        <p:sp>
          <p:nvSpPr>
            <p:cNvPr id="185" name="Google Shape;185;p16"/>
            <p:cNvSpPr/>
            <p:nvPr/>
          </p:nvSpPr>
          <p:spPr>
            <a:xfrm>
              <a:off x="685800" y="1794746"/>
              <a:ext cx="1170819" cy="1794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186" name="Google Shape;186;p16"/>
            <p:cNvSpPr/>
            <p:nvPr/>
          </p:nvSpPr>
          <p:spPr>
            <a:xfrm>
              <a:off x="1856619" y="1794746"/>
              <a:ext cx="2206599" cy="179475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187" name="Google Shape;187;p16"/>
            <p:cNvSpPr/>
            <p:nvPr/>
          </p:nvSpPr>
          <p:spPr>
            <a:xfrm>
              <a:off x="4063218" y="1794746"/>
              <a:ext cx="4394982" cy="179475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Picture with Caption">
  <p:cSld name="1_Picture with Caption"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7"/>
          <p:cNvSpPr/>
          <p:nvPr/>
        </p:nvSpPr>
        <p:spPr>
          <a:xfrm>
            <a:off x="312469" y="4593469"/>
            <a:ext cx="2229555" cy="52826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90" name="Google Shape;190;p17"/>
          <p:cNvSpPr/>
          <p:nvPr>
            <p:ph idx="2" type="pic"/>
          </p:nvPr>
        </p:nvSpPr>
        <p:spPr>
          <a:xfrm>
            <a:off x="-14817" y="0"/>
            <a:ext cx="9186334" cy="41858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accent6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6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6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accent6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accent6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191" name="Google Shape;191;p17"/>
          <p:cNvSpPr txBox="1"/>
          <p:nvPr>
            <p:ph idx="1" type="body"/>
          </p:nvPr>
        </p:nvSpPr>
        <p:spPr>
          <a:xfrm>
            <a:off x="465844" y="4471120"/>
            <a:ext cx="5813600" cy="4557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accent6"/>
                </a:solidFill>
              </a:defRPr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92" name="Google Shape;192;p17"/>
          <p:cNvSpPr txBox="1"/>
          <p:nvPr>
            <p:ph idx="12" type="sldNum"/>
          </p:nvPr>
        </p:nvSpPr>
        <p:spPr>
          <a:xfrm>
            <a:off x="6553200" y="4698999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193" name="Google Shape;193;p17"/>
          <p:cNvGrpSpPr/>
          <p:nvPr/>
        </p:nvGrpSpPr>
        <p:grpSpPr>
          <a:xfrm>
            <a:off x="-42334" y="4185826"/>
            <a:ext cx="9203266" cy="47507"/>
            <a:chOff x="685800" y="1794746"/>
            <a:chExt cx="7772400" cy="179475"/>
          </a:xfrm>
        </p:grpSpPr>
        <p:sp>
          <p:nvSpPr>
            <p:cNvPr id="194" name="Google Shape;194;p17"/>
            <p:cNvSpPr/>
            <p:nvPr/>
          </p:nvSpPr>
          <p:spPr>
            <a:xfrm>
              <a:off x="685800" y="1794746"/>
              <a:ext cx="1170819" cy="1794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195" name="Google Shape;195;p17"/>
            <p:cNvSpPr/>
            <p:nvPr/>
          </p:nvSpPr>
          <p:spPr>
            <a:xfrm>
              <a:off x="1856619" y="1794746"/>
              <a:ext cx="2206599" cy="179475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196" name="Google Shape;196;p17"/>
            <p:cNvSpPr/>
            <p:nvPr/>
          </p:nvSpPr>
          <p:spPr>
            <a:xfrm>
              <a:off x="4063218" y="1794746"/>
              <a:ext cx="4394982" cy="179475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Picture with Caption">
  <p:cSld name="2_Picture with Caption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8"/>
          <p:cNvSpPr/>
          <p:nvPr/>
        </p:nvSpPr>
        <p:spPr>
          <a:xfrm>
            <a:off x="363798" y="4553643"/>
            <a:ext cx="2229555" cy="58985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99" name="Google Shape;199;p18"/>
          <p:cNvSpPr/>
          <p:nvPr>
            <p:ph idx="2" type="pic"/>
          </p:nvPr>
        </p:nvSpPr>
        <p:spPr>
          <a:xfrm>
            <a:off x="-25400" y="1011586"/>
            <a:ext cx="9186334" cy="41383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accent6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6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6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accent6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accent6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200" name="Google Shape;200;p18"/>
          <p:cNvSpPr/>
          <p:nvPr/>
        </p:nvSpPr>
        <p:spPr>
          <a:xfrm>
            <a:off x="-21167" y="-3292"/>
            <a:ext cx="9178768" cy="96737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201" name="Google Shape;201;p18"/>
          <p:cNvSpPr txBox="1"/>
          <p:nvPr>
            <p:ph idx="1" type="body"/>
          </p:nvPr>
        </p:nvSpPr>
        <p:spPr>
          <a:xfrm>
            <a:off x="465844" y="231435"/>
            <a:ext cx="8220956" cy="4557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560"/>
              </a:spcBef>
              <a:spcAft>
                <a:spcPts val="0"/>
              </a:spcAft>
              <a:buSzPts val="2800"/>
              <a:buNone/>
              <a:defRPr sz="2800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202" name="Google Shape;202;p18"/>
          <p:cNvSpPr txBox="1"/>
          <p:nvPr>
            <p:ph idx="12" type="sldNum"/>
          </p:nvPr>
        </p:nvSpPr>
        <p:spPr>
          <a:xfrm>
            <a:off x="6553200" y="4698999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203" name="Google Shape;203;p18"/>
          <p:cNvGrpSpPr/>
          <p:nvPr/>
        </p:nvGrpSpPr>
        <p:grpSpPr>
          <a:xfrm>
            <a:off x="-21168" y="964078"/>
            <a:ext cx="9175833" cy="47507"/>
            <a:chOff x="685800" y="1794746"/>
            <a:chExt cx="7772400" cy="179475"/>
          </a:xfrm>
        </p:grpSpPr>
        <p:sp>
          <p:nvSpPr>
            <p:cNvPr id="204" name="Google Shape;204;p18"/>
            <p:cNvSpPr/>
            <p:nvPr/>
          </p:nvSpPr>
          <p:spPr>
            <a:xfrm>
              <a:off x="685800" y="1794746"/>
              <a:ext cx="1170819" cy="1794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205" name="Google Shape;205;p18"/>
            <p:cNvSpPr/>
            <p:nvPr/>
          </p:nvSpPr>
          <p:spPr>
            <a:xfrm>
              <a:off x="1856619" y="1794746"/>
              <a:ext cx="2206599" cy="179475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206" name="Google Shape;206;p18"/>
            <p:cNvSpPr/>
            <p:nvPr/>
          </p:nvSpPr>
          <p:spPr>
            <a:xfrm>
              <a:off x="4063218" y="1794746"/>
              <a:ext cx="4394982" cy="179475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"/>
          <p:cNvSpPr txBox="1"/>
          <p:nvPr>
            <p:ph idx="12" type="sldNum"/>
          </p:nvPr>
        </p:nvSpPr>
        <p:spPr>
          <a:xfrm>
            <a:off x="6553200" y="4698999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7" name="Google Shape;27;p3"/>
          <p:cNvSpPr txBox="1"/>
          <p:nvPr>
            <p:ph type="title"/>
          </p:nvPr>
        </p:nvSpPr>
        <p:spPr>
          <a:xfrm>
            <a:off x="310152" y="15485"/>
            <a:ext cx="8229600" cy="6936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95001A"/>
              </a:buClr>
              <a:buSzPts val="3600"/>
              <a:buFont typeface="Gill Sans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8" name="Google Shape;28;p3"/>
          <p:cNvGrpSpPr/>
          <p:nvPr/>
        </p:nvGrpSpPr>
        <p:grpSpPr>
          <a:xfrm>
            <a:off x="-5079" y="708812"/>
            <a:ext cx="8691879" cy="47507"/>
            <a:chOff x="685800" y="1794746"/>
            <a:chExt cx="7772400" cy="179475"/>
          </a:xfrm>
        </p:grpSpPr>
        <p:sp>
          <p:nvSpPr>
            <p:cNvPr id="29" name="Google Shape;29;p3"/>
            <p:cNvSpPr/>
            <p:nvPr/>
          </p:nvSpPr>
          <p:spPr>
            <a:xfrm>
              <a:off x="685800" y="1794746"/>
              <a:ext cx="1170819" cy="1794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1856619" y="1794746"/>
              <a:ext cx="2206599" cy="179475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4063218" y="1794746"/>
              <a:ext cx="4394982" cy="179475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</p:grpSp>
      <p:sp>
        <p:nvSpPr>
          <p:cNvPr id="32" name="Google Shape;32;p3"/>
          <p:cNvSpPr txBox="1"/>
          <p:nvPr>
            <p:ph idx="1" type="body"/>
          </p:nvPr>
        </p:nvSpPr>
        <p:spPr>
          <a:xfrm>
            <a:off x="457200" y="1104904"/>
            <a:ext cx="8082552" cy="34897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SzPts val="1600"/>
              <a:buChar char="»"/>
              <a:defRPr sz="16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Title and Content">
  <p:cSld name="3_Title and Conten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4"/>
          <p:cNvSpPr/>
          <p:nvPr/>
        </p:nvSpPr>
        <p:spPr>
          <a:xfrm>
            <a:off x="9" y="0"/>
            <a:ext cx="9143999" cy="5143500"/>
          </a:xfrm>
          <a:prstGeom prst="rect">
            <a:avLst/>
          </a:prstGeom>
          <a:solidFill>
            <a:srgbClr val="D7DAD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35" name="Google Shape;35;p4"/>
          <p:cNvSpPr txBox="1"/>
          <p:nvPr>
            <p:ph idx="12" type="sldNum"/>
          </p:nvPr>
        </p:nvSpPr>
        <p:spPr>
          <a:xfrm>
            <a:off x="6553200" y="4698999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6" name="Google Shape;36;p4"/>
          <p:cNvSpPr txBox="1"/>
          <p:nvPr>
            <p:ph type="title"/>
          </p:nvPr>
        </p:nvSpPr>
        <p:spPr>
          <a:xfrm>
            <a:off x="310152" y="15485"/>
            <a:ext cx="8229600" cy="6936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95001A"/>
              </a:buClr>
              <a:buSzPts val="3600"/>
              <a:buFont typeface="Gill Sans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" type="body"/>
          </p:nvPr>
        </p:nvSpPr>
        <p:spPr>
          <a:xfrm>
            <a:off x="430464" y="902369"/>
            <a:ext cx="8229600" cy="36907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grpSp>
        <p:nvGrpSpPr>
          <p:cNvPr id="38" name="Google Shape;38;p4"/>
          <p:cNvGrpSpPr/>
          <p:nvPr/>
        </p:nvGrpSpPr>
        <p:grpSpPr>
          <a:xfrm>
            <a:off x="-5079" y="708812"/>
            <a:ext cx="8691879" cy="47507"/>
            <a:chOff x="685800" y="1794746"/>
            <a:chExt cx="7772400" cy="179475"/>
          </a:xfrm>
        </p:grpSpPr>
        <p:sp>
          <p:nvSpPr>
            <p:cNvPr id="39" name="Google Shape;39;p4"/>
            <p:cNvSpPr/>
            <p:nvPr/>
          </p:nvSpPr>
          <p:spPr>
            <a:xfrm>
              <a:off x="685800" y="1794746"/>
              <a:ext cx="1170819" cy="1794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40" name="Google Shape;40;p4"/>
            <p:cNvSpPr/>
            <p:nvPr/>
          </p:nvSpPr>
          <p:spPr>
            <a:xfrm>
              <a:off x="1856619" y="1794746"/>
              <a:ext cx="2206599" cy="179475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41" name="Google Shape;41;p4"/>
            <p:cNvSpPr/>
            <p:nvPr/>
          </p:nvSpPr>
          <p:spPr>
            <a:xfrm>
              <a:off x="4063218" y="1794746"/>
              <a:ext cx="4394982" cy="179475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</p:grpSp>
      <p:pic>
        <p:nvPicPr>
          <p:cNvPr descr="1-line-bluetext-colorshield.png" id="42" name="Google Shape;42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7200" y="4699003"/>
            <a:ext cx="1809092" cy="3474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Slide" type="title">
  <p:cSld name="TITLE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2-line-bluetext-colorshield.png" id="44" name="Google Shape;44;p5"/>
          <p:cNvPicPr preferRelativeResize="0"/>
          <p:nvPr/>
        </p:nvPicPr>
        <p:blipFill rotWithShape="1">
          <a:blip r:embed="rId2">
            <a:alphaModFix/>
          </a:blip>
          <a:srcRect b="-1906" l="-1" r="-156" t="0"/>
          <a:stretch/>
        </p:blipFill>
        <p:spPr>
          <a:xfrm>
            <a:off x="6585599" y="4296761"/>
            <a:ext cx="1769927" cy="65696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pennwatermark.pdf" id="45" name="Google Shape;45;p5"/>
          <p:cNvPicPr preferRelativeResize="0"/>
          <p:nvPr/>
        </p:nvPicPr>
        <p:blipFill rotWithShape="1">
          <a:blip r:embed="rId3">
            <a:alphaModFix amt="6000"/>
          </a:blip>
          <a:srcRect b="0" l="0" r="0" t="0"/>
          <a:stretch/>
        </p:blipFill>
        <p:spPr>
          <a:xfrm>
            <a:off x="199388" y="136510"/>
            <a:ext cx="3080816" cy="3472890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5"/>
          <p:cNvSpPr txBox="1"/>
          <p:nvPr>
            <p:ph type="ctrTitle"/>
          </p:nvPr>
        </p:nvSpPr>
        <p:spPr>
          <a:xfrm>
            <a:off x="958151" y="1073526"/>
            <a:ext cx="7397039" cy="1747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95001A"/>
              </a:buClr>
              <a:buSzPts val="3600"/>
              <a:buFont typeface="Gill Sans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5"/>
          <p:cNvSpPr txBox="1"/>
          <p:nvPr>
            <p:ph idx="1" type="subTitle"/>
          </p:nvPr>
        </p:nvSpPr>
        <p:spPr>
          <a:xfrm>
            <a:off x="958151" y="3255792"/>
            <a:ext cx="7397039" cy="6581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48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accent3"/>
                </a:solidFill>
              </a:defRPr>
            </a:lvl1pPr>
            <a:lvl2pPr lvl="1" algn="ctr">
              <a:spcBef>
                <a:spcPts val="480"/>
              </a:spcBef>
              <a:spcAft>
                <a:spcPts val="0"/>
              </a:spcAft>
              <a:buSzPts val="2400"/>
              <a:buNone/>
              <a:defRPr>
                <a:solidFill>
                  <a:srgbClr val="888894"/>
                </a:solidFill>
              </a:defRPr>
            </a:lvl2pPr>
            <a:lvl3pPr lvl="2" algn="ctr">
              <a:spcBef>
                <a:spcPts val="400"/>
              </a:spcBef>
              <a:spcAft>
                <a:spcPts val="0"/>
              </a:spcAft>
              <a:buSzPts val="2000"/>
              <a:buNone/>
              <a:defRPr>
                <a:solidFill>
                  <a:srgbClr val="888894"/>
                </a:solidFill>
              </a:defRPr>
            </a:lvl3pPr>
            <a:lvl4pPr lvl="3" algn="ctr">
              <a:spcBef>
                <a:spcPts val="360"/>
              </a:spcBef>
              <a:spcAft>
                <a:spcPts val="0"/>
              </a:spcAft>
              <a:buSzPts val="1800"/>
              <a:buNone/>
              <a:defRPr>
                <a:solidFill>
                  <a:srgbClr val="888894"/>
                </a:solidFill>
              </a:defRPr>
            </a:lvl4pPr>
            <a:lvl5pPr lvl="4" algn="ctr">
              <a:spcBef>
                <a:spcPts val="360"/>
              </a:spcBef>
              <a:spcAft>
                <a:spcPts val="0"/>
              </a:spcAft>
              <a:buSzPts val="1800"/>
              <a:buNone/>
              <a:defRPr>
                <a:solidFill>
                  <a:srgbClr val="888894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94"/>
              </a:buClr>
              <a:buSzPts val="2000"/>
              <a:buNone/>
              <a:defRPr>
                <a:solidFill>
                  <a:srgbClr val="888894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94"/>
              </a:buClr>
              <a:buSzPts val="2000"/>
              <a:buNone/>
              <a:defRPr>
                <a:solidFill>
                  <a:srgbClr val="888894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94"/>
              </a:buClr>
              <a:buSzPts val="2000"/>
              <a:buNone/>
              <a:defRPr>
                <a:solidFill>
                  <a:srgbClr val="888894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94"/>
              </a:buClr>
              <a:buSzPts val="2000"/>
              <a:buNone/>
              <a:defRPr>
                <a:solidFill>
                  <a:srgbClr val="888894"/>
                </a:solidFill>
              </a:defRPr>
            </a:lvl9pPr>
          </a:lstStyle>
          <a:p/>
        </p:txBody>
      </p:sp>
      <p:grpSp>
        <p:nvGrpSpPr>
          <p:cNvPr id="48" name="Google Shape;48;p5"/>
          <p:cNvGrpSpPr/>
          <p:nvPr/>
        </p:nvGrpSpPr>
        <p:grpSpPr>
          <a:xfrm rot="10800000">
            <a:off x="0" y="3001092"/>
            <a:ext cx="8355526" cy="57487"/>
            <a:chOff x="685800" y="1794746"/>
            <a:chExt cx="7772400" cy="179475"/>
          </a:xfrm>
        </p:grpSpPr>
        <p:sp>
          <p:nvSpPr>
            <p:cNvPr id="49" name="Google Shape;49;p5"/>
            <p:cNvSpPr/>
            <p:nvPr/>
          </p:nvSpPr>
          <p:spPr>
            <a:xfrm>
              <a:off x="685800" y="1794746"/>
              <a:ext cx="1170819" cy="1794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50" name="Google Shape;50;p5"/>
            <p:cNvSpPr/>
            <p:nvPr/>
          </p:nvSpPr>
          <p:spPr>
            <a:xfrm>
              <a:off x="1856619" y="1794746"/>
              <a:ext cx="2206599" cy="179475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51" name="Google Shape;51;p5"/>
            <p:cNvSpPr/>
            <p:nvPr/>
          </p:nvSpPr>
          <p:spPr>
            <a:xfrm>
              <a:off x="4063218" y="1794746"/>
              <a:ext cx="4394982" cy="179475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</p:grpSp>
      <p:sp>
        <p:nvSpPr>
          <p:cNvPr id="52" name="Google Shape;52;p5"/>
          <p:cNvSpPr/>
          <p:nvPr/>
        </p:nvSpPr>
        <p:spPr>
          <a:xfrm>
            <a:off x="254010" y="4572000"/>
            <a:ext cx="2243667" cy="571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bin"/>
              <a:ea typeface="Cabin"/>
              <a:cs typeface="Cabin"/>
              <a:sym typeface="Cabin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">
  <p:cSld name="1_Title and Content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6"/>
          <p:cNvSpPr txBox="1"/>
          <p:nvPr>
            <p:ph idx="12" type="sldNum"/>
          </p:nvPr>
        </p:nvSpPr>
        <p:spPr>
          <a:xfrm>
            <a:off x="6553200" y="4698999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5" name="Google Shape;55;p6"/>
          <p:cNvSpPr txBox="1"/>
          <p:nvPr>
            <p:ph type="title"/>
          </p:nvPr>
        </p:nvSpPr>
        <p:spPr>
          <a:xfrm>
            <a:off x="310152" y="15485"/>
            <a:ext cx="8229600" cy="6936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95001A"/>
              </a:buClr>
              <a:buSzPts val="3600"/>
              <a:buFont typeface="Gill Sans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6"/>
          <p:cNvSpPr txBox="1"/>
          <p:nvPr>
            <p:ph idx="1" type="body"/>
          </p:nvPr>
        </p:nvSpPr>
        <p:spPr>
          <a:xfrm>
            <a:off x="430464" y="902369"/>
            <a:ext cx="8229600" cy="36907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grpSp>
        <p:nvGrpSpPr>
          <p:cNvPr id="57" name="Google Shape;57;p6"/>
          <p:cNvGrpSpPr/>
          <p:nvPr/>
        </p:nvGrpSpPr>
        <p:grpSpPr>
          <a:xfrm>
            <a:off x="-5079" y="708812"/>
            <a:ext cx="8691879" cy="47507"/>
            <a:chOff x="685800" y="1794746"/>
            <a:chExt cx="7772400" cy="179475"/>
          </a:xfrm>
        </p:grpSpPr>
        <p:sp>
          <p:nvSpPr>
            <p:cNvPr id="58" name="Google Shape;58;p6"/>
            <p:cNvSpPr/>
            <p:nvPr/>
          </p:nvSpPr>
          <p:spPr>
            <a:xfrm>
              <a:off x="685800" y="1794746"/>
              <a:ext cx="1170819" cy="1794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59" name="Google Shape;59;p6"/>
            <p:cNvSpPr/>
            <p:nvPr/>
          </p:nvSpPr>
          <p:spPr>
            <a:xfrm>
              <a:off x="1856619" y="1794746"/>
              <a:ext cx="2206599" cy="179475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60" name="Google Shape;60;p6"/>
            <p:cNvSpPr/>
            <p:nvPr/>
          </p:nvSpPr>
          <p:spPr>
            <a:xfrm>
              <a:off x="4063218" y="1794746"/>
              <a:ext cx="4394982" cy="179475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itle and Content" type="obj">
  <p:cSld name="OBJEC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upennwatermark.pdf" id="62" name="Google Shape;62;p7"/>
          <p:cNvPicPr preferRelativeResize="0"/>
          <p:nvPr/>
        </p:nvPicPr>
        <p:blipFill rotWithShape="1">
          <a:blip r:embed="rId2">
            <a:alphaModFix amt="6000"/>
          </a:blip>
          <a:srcRect b="0" l="0" r="0" t="0"/>
          <a:stretch/>
        </p:blipFill>
        <p:spPr>
          <a:xfrm>
            <a:off x="199388" y="105531"/>
            <a:ext cx="3336156" cy="3745963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7"/>
          <p:cNvSpPr txBox="1"/>
          <p:nvPr>
            <p:ph type="title"/>
          </p:nvPr>
        </p:nvSpPr>
        <p:spPr>
          <a:xfrm>
            <a:off x="310152" y="15485"/>
            <a:ext cx="8229600" cy="6936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95001A"/>
              </a:buClr>
              <a:buSzPts val="3600"/>
              <a:buFont typeface="Gill Sans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7"/>
          <p:cNvSpPr txBox="1"/>
          <p:nvPr>
            <p:ph idx="1" type="body"/>
          </p:nvPr>
        </p:nvSpPr>
        <p:spPr>
          <a:xfrm>
            <a:off x="430464" y="902369"/>
            <a:ext cx="8229600" cy="36907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" name="Google Shape;65;p7"/>
          <p:cNvSpPr txBox="1"/>
          <p:nvPr>
            <p:ph idx="12" type="sldNum"/>
          </p:nvPr>
        </p:nvSpPr>
        <p:spPr>
          <a:xfrm>
            <a:off x="6553200" y="4698999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66" name="Google Shape;66;p7"/>
          <p:cNvGrpSpPr/>
          <p:nvPr/>
        </p:nvGrpSpPr>
        <p:grpSpPr>
          <a:xfrm>
            <a:off x="-5079" y="708812"/>
            <a:ext cx="8691879" cy="47507"/>
            <a:chOff x="685800" y="1794746"/>
            <a:chExt cx="7772400" cy="179475"/>
          </a:xfrm>
        </p:grpSpPr>
        <p:sp>
          <p:nvSpPr>
            <p:cNvPr id="67" name="Google Shape;67;p7"/>
            <p:cNvSpPr/>
            <p:nvPr/>
          </p:nvSpPr>
          <p:spPr>
            <a:xfrm>
              <a:off x="685800" y="1794746"/>
              <a:ext cx="1170819" cy="1794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68" name="Google Shape;68;p7"/>
            <p:cNvSpPr/>
            <p:nvPr/>
          </p:nvSpPr>
          <p:spPr>
            <a:xfrm>
              <a:off x="1856619" y="1794746"/>
              <a:ext cx="2206599" cy="179475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69" name="Google Shape;69;p7"/>
            <p:cNvSpPr/>
            <p:nvPr/>
          </p:nvSpPr>
          <p:spPr>
            <a:xfrm>
              <a:off x="4063218" y="1794746"/>
              <a:ext cx="4394982" cy="179475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omparison">
  <p:cSld name="1_Comparison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8"/>
          <p:cNvSpPr/>
          <p:nvPr>
            <p:ph idx="2" type="pic"/>
          </p:nvPr>
        </p:nvSpPr>
        <p:spPr>
          <a:xfrm>
            <a:off x="4811889" y="1066670"/>
            <a:ext cx="3874912" cy="35279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accent6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6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6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accent6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accent6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72" name="Google Shape;72;p8"/>
          <p:cNvSpPr txBox="1"/>
          <p:nvPr>
            <p:ph idx="1" type="body"/>
          </p:nvPr>
        </p:nvSpPr>
        <p:spPr>
          <a:xfrm>
            <a:off x="457200" y="1066669"/>
            <a:ext cx="4040188" cy="47982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SzPts val="2400"/>
              <a:buNone/>
              <a:defRPr b="0" sz="2400">
                <a:solidFill>
                  <a:schemeClr val="accent3"/>
                </a:solidFill>
              </a:defRPr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3" name="Google Shape;73;p8"/>
          <p:cNvSpPr txBox="1"/>
          <p:nvPr>
            <p:ph idx="3" type="body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5600" lvl="0" marL="457200" algn="l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 sz="1800"/>
            </a:lvl2pPr>
            <a:lvl3pPr indent="-330200" lvl="2" marL="13716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3pPr>
            <a:lvl4pPr indent="-317500" lvl="3" marL="1828800" algn="l">
              <a:spcBef>
                <a:spcPts val="280"/>
              </a:spcBef>
              <a:spcAft>
                <a:spcPts val="0"/>
              </a:spcAft>
              <a:buSzPts val="1400"/>
              <a:buChar char="–"/>
              <a:defRPr sz="1400"/>
            </a:lvl4pPr>
            <a:lvl5pPr indent="-317500" lvl="4" marL="2286000" algn="l">
              <a:spcBef>
                <a:spcPts val="280"/>
              </a:spcBef>
              <a:spcAft>
                <a:spcPts val="0"/>
              </a:spcAft>
              <a:buSzPts val="1400"/>
              <a:buChar char="»"/>
              <a:defRPr sz="14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74" name="Google Shape;74;p8"/>
          <p:cNvSpPr txBox="1"/>
          <p:nvPr>
            <p:ph idx="12" type="sldNum"/>
          </p:nvPr>
        </p:nvSpPr>
        <p:spPr>
          <a:xfrm>
            <a:off x="6553200" y="4698999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5" name="Google Shape;75;p8"/>
          <p:cNvSpPr txBox="1"/>
          <p:nvPr>
            <p:ph type="title"/>
          </p:nvPr>
        </p:nvSpPr>
        <p:spPr>
          <a:xfrm>
            <a:off x="310152" y="15485"/>
            <a:ext cx="8229600" cy="6936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95001A"/>
              </a:buClr>
              <a:buSzPts val="3600"/>
              <a:buFont typeface="Gill Sans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76" name="Google Shape;76;p8"/>
          <p:cNvGrpSpPr/>
          <p:nvPr/>
        </p:nvGrpSpPr>
        <p:grpSpPr>
          <a:xfrm>
            <a:off x="-5079" y="708812"/>
            <a:ext cx="8691879" cy="47507"/>
            <a:chOff x="685800" y="1794746"/>
            <a:chExt cx="7772400" cy="179475"/>
          </a:xfrm>
        </p:grpSpPr>
        <p:sp>
          <p:nvSpPr>
            <p:cNvPr id="77" name="Google Shape;77;p8"/>
            <p:cNvSpPr/>
            <p:nvPr/>
          </p:nvSpPr>
          <p:spPr>
            <a:xfrm>
              <a:off x="685800" y="1794746"/>
              <a:ext cx="1170819" cy="1794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78" name="Google Shape;78;p8"/>
            <p:cNvSpPr/>
            <p:nvPr/>
          </p:nvSpPr>
          <p:spPr>
            <a:xfrm>
              <a:off x="1856619" y="1794746"/>
              <a:ext cx="2206599" cy="179475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79" name="Google Shape;79;p8"/>
            <p:cNvSpPr/>
            <p:nvPr/>
          </p:nvSpPr>
          <p:spPr>
            <a:xfrm>
              <a:off x="4063218" y="1794746"/>
              <a:ext cx="4394982" cy="179475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omparison">
  <p:cSld name="4_Comparison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upennwatermark.pdf" id="81" name="Google Shape;81;p9"/>
          <p:cNvPicPr preferRelativeResize="0"/>
          <p:nvPr/>
        </p:nvPicPr>
        <p:blipFill rotWithShape="1">
          <a:blip r:embed="rId2">
            <a:alphaModFix amt="6000"/>
          </a:blip>
          <a:srcRect b="0" l="0" r="0" t="0"/>
          <a:stretch/>
        </p:blipFill>
        <p:spPr>
          <a:xfrm>
            <a:off x="199388" y="105531"/>
            <a:ext cx="3338896" cy="3749040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9"/>
          <p:cNvSpPr/>
          <p:nvPr>
            <p:ph idx="2" type="pic"/>
          </p:nvPr>
        </p:nvSpPr>
        <p:spPr>
          <a:xfrm>
            <a:off x="4811889" y="1066670"/>
            <a:ext cx="3874912" cy="35279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accent6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6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6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accent6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accent6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83" name="Google Shape;83;p9"/>
          <p:cNvSpPr txBox="1"/>
          <p:nvPr>
            <p:ph idx="1" type="body"/>
          </p:nvPr>
        </p:nvSpPr>
        <p:spPr>
          <a:xfrm>
            <a:off x="457200" y="1066669"/>
            <a:ext cx="4040188" cy="47982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SzPts val="2400"/>
              <a:buNone/>
              <a:defRPr b="0" sz="2400">
                <a:solidFill>
                  <a:schemeClr val="accent3"/>
                </a:solidFill>
              </a:defRPr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84" name="Google Shape;84;p9"/>
          <p:cNvSpPr txBox="1"/>
          <p:nvPr>
            <p:ph idx="3" type="body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5600" lvl="0" marL="457200" algn="l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 sz="1800"/>
            </a:lvl2pPr>
            <a:lvl3pPr indent="-330200" lvl="2" marL="13716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3pPr>
            <a:lvl4pPr indent="-317500" lvl="3" marL="1828800" algn="l">
              <a:spcBef>
                <a:spcPts val="280"/>
              </a:spcBef>
              <a:spcAft>
                <a:spcPts val="0"/>
              </a:spcAft>
              <a:buSzPts val="1400"/>
              <a:buChar char="–"/>
              <a:defRPr sz="1400"/>
            </a:lvl4pPr>
            <a:lvl5pPr indent="-317500" lvl="4" marL="2286000" algn="l">
              <a:spcBef>
                <a:spcPts val="280"/>
              </a:spcBef>
              <a:spcAft>
                <a:spcPts val="0"/>
              </a:spcAft>
              <a:buSzPts val="1400"/>
              <a:buChar char="»"/>
              <a:defRPr sz="14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85" name="Google Shape;85;p9"/>
          <p:cNvSpPr txBox="1"/>
          <p:nvPr>
            <p:ph idx="12" type="sldNum"/>
          </p:nvPr>
        </p:nvSpPr>
        <p:spPr>
          <a:xfrm>
            <a:off x="6553200" y="4698999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6" name="Google Shape;86;p9"/>
          <p:cNvSpPr txBox="1"/>
          <p:nvPr>
            <p:ph type="title"/>
          </p:nvPr>
        </p:nvSpPr>
        <p:spPr>
          <a:xfrm>
            <a:off x="310152" y="15485"/>
            <a:ext cx="8229600" cy="6936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95001A"/>
              </a:buClr>
              <a:buSzPts val="3600"/>
              <a:buFont typeface="Gill Sans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87" name="Google Shape;87;p9"/>
          <p:cNvGrpSpPr/>
          <p:nvPr/>
        </p:nvGrpSpPr>
        <p:grpSpPr>
          <a:xfrm>
            <a:off x="-5079" y="708812"/>
            <a:ext cx="8691879" cy="47507"/>
            <a:chOff x="685800" y="1794746"/>
            <a:chExt cx="7772400" cy="179475"/>
          </a:xfrm>
        </p:grpSpPr>
        <p:sp>
          <p:nvSpPr>
            <p:cNvPr id="88" name="Google Shape;88;p9"/>
            <p:cNvSpPr/>
            <p:nvPr/>
          </p:nvSpPr>
          <p:spPr>
            <a:xfrm>
              <a:off x="685800" y="1794746"/>
              <a:ext cx="1170819" cy="1794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89" name="Google Shape;89;p9"/>
            <p:cNvSpPr/>
            <p:nvPr/>
          </p:nvSpPr>
          <p:spPr>
            <a:xfrm>
              <a:off x="1856619" y="1794746"/>
              <a:ext cx="2206599" cy="179475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90" name="Google Shape;90;p9"/>
            <p:cNvSpPr/>
            <p:nvPr/>
          </p:nvSpPr>
          <p:spPr>
            <a:xfrm>
              <a:off x="4063218" y="1794746"/>
              <a:ext cx="4394982" cy="179475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0"/>
          <p:cNvSpPr txBox="1"/>
          <p:nvPr>
            <p:ph idx="1" type="body"/>
          </p:nvPr>
        </p:nvSpPr>
        <p:spPr>
          <a:xfrm>
            <a:off x="457200" y="1104904"/>
            <a:ext cx="4038600" cy="34897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SzPts val="1600"/>
              <a:buChar char="»"/>
              <a:defRPr sz="16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93" name="Google Shape;93;p10"/>
          <p:cNvSpPr txBox="1"/>
          <p:nvPr>
            <p:ph idx="2" type="body"/>
          </p:nvPr>
        </p:nvSpPr>
        <p:spPr>
          <a:xfrm>
            <a:off x="4648200" y="1104902"/>
            <a:ext cx="4038600" cy="34897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SzPts val="1600"/>
              <a:buChar char="»"/>
              <a:defRPr sz="16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94" name="Google Shape;94;p10"/>
          <p:cNvSpPr txBox="1"/>
          <p:nvPr>
            <p:ph idx="12" type="sldNum"/>
          </p:nvPr>
        </p:nvSpPr>
        <p:spPr>
          <a:xfrm>
            <a:off x="6553200" y="4698999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algn="r">
              <a:spcBef>
                <a:spcPts val="0"/>
              </a:spcBef>
              <a:buNone/>
              <a:defRPr sz="12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5" name="Google Shape;95;p10"/>
          <p:cNvSpPr txBox="1"/>
          <p:nvPr>
            <p:ph type="title"/>
          </p:nvPr>
        </p:nvSpPr>
        <p:spPr>
          <a:xfrm>
            <a:off x="310152" y="15485"/>
            <a:ext cx="8229600" cy="6936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95001A"/>
              </a:buClr>
              <a:buSzPts val="3600"/>
              <a:buFont typeface="Gill Sans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96" name="Google Shape;96;p10"/>
          <p:cNvGrpSpPr/>
          <p:nvPr/>
        </p:nvGrpSpPr>
        <p:grpSpPr>
          <a:xfrm>
            <a:off x="-5079" y="708812"/>
            <a:ext cx="8691879" cy="47507"/>
            <a:chOff x="685800" y="1794746"/>
            <a:chExt cx="7772400" cy="179475"/>
          </a:xfrm>
        </p:grpSpPr>
        <p:sp>
          <p:nvSpPr>
            <p:cNvPr id="97" name="Google Shape;97;p10"/>
            <p:cNvSpPr/>
            <p:nvPr/>
          </p:nvSpPr>
          <p:spPr>
            <a:xfrm>
              <a:off x="685800" y="1794746"/>
              <a:ext cx="1170819" cy="1794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98" name="Google Shape;98;p10"/>
            <p:cNvSpPr/>
            <p:nvPr/>
          </p:nvSpPr>
          <p:spPr>
            <a:xfrm>
              <a:off x="1856619" y="1794746"/>
              <a:ext cx="2206599" cy="179475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99" name="Google Shape;99;p10"/>
            <p:cNvSpPr/>
            <p:nvPr/>
          </p:nvSpPr>
          <p:spPr>
            <a:xfrm>
              <a:off x="4063218" y="1794746"/>
              <a:ext cx="4394982" cy="179475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19" Type="http://schemas.openxmlformats.org/officeDocument/2006/relationships/theme" Target="../theme/theme2.xml"/><Relationship Id="rId6" Type="http://schemas.openxmlformats.org/officeDocument/2006/relationships/slideLayout" Target="../slideLayouts/slideLayout5.xml"/><Relationship Id="rId18" Type="http://schemas.openxmlformats.org/officeDocument/2006/relationships/slideLayout" Target="../slideLayouts/slideLayout17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1-line-bluetext-colorshield.png" id="10" name="Google Shape;10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7200" y="4699003"/>
            <a:ext cx="1809092" cy="347472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1"/>
          <p:cNvSpPr txBox="1"/>
          <p:nvPr>
            <p:ph idx="1" type="body"/>
          </p:nvPr>
        </p:nvSpPr>
        <p:spPr>
          <a:xfrm>
            <a:off x="430464" y="1029708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accent6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81000" lvl="1" marL="9144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accent6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accent6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accent6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accent6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94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2" type="sldNum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94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94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94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94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94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94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94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94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94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" name="Google Shape;14;p1"/>
          <p:cNvSpPr txBox="1"/>
          <p:nvPr>
            <p:ph type="title"/>
          </p:nvPr>
        </p:nvSpPr>
        <p:spPr>
          <a:xfrm>
            <a:off x="323520" y="-19089"/>
            <a:ext cx="8229600" cy="72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rgbClr val="95001A"/>
              </a:buClr>
              <a:buSzPts val="3600"/>
              <a:buFont typeface="Gill Sans"/>
              <a:buNone/>
              <a:defRPr b="0" i="0" sz="3600" u="none" cap="none" strike="noStrike">
                <a:solidFill>
                  <a:srgbClr val="95001A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9"/>
          <p:cNvSpPr txBox="1"/>
          <p:nvPr>
            <p:ph type="ctrTitle"/>
          </p:nvPr>
        </p:nvSpPr>
        <p:spPr>
          <a:xfrm>
            <a:off x="458450" y="1073525"/>
            <a:ext cx="7896900" cy="1017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40"/>
              <a:buFont typeface="Gill Sans"/>
              <a:buNone/>
            </a:pPr>
            <a:r>
              <a:rPr lang="en-US" sz="3240"/>
              <a:t>Predictive Analytics on NYC Motor Collisions</a:t>
            </a:r>
            <a:endParaRPr/>
          </a:p>
        </p:txBody>
      </p:sp>
      <p:sp>
        <p:nvSpPr>
          <p:cNvPr id="212" name="Google Shape;212;p19"/>
          <p:cNvSpPr txBox="1"/>
          <p:nvPr>
            <p:ph idx="1" type="subTitle"/>
          </p:nvPr>
        </p:nvSpPr>
        <p:spPr>
          <a:xfrm>
            <a:off x="223625" y="3255800"/>
            <a:ext cx="8061900" cy="10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20"/>
              <a:buNone/>
            </a:pPr>
            <a:r>
              <a:rPr lang="en-US" sz="2220"/>
              <a:t>Anushka Sandesara </a:t>
            </a:r>
            <a:r>
              <a:rPr lang="en-US" sz="2220"/>
              <a:t>(anu12@seas.upenn.edu)</a:t>
            </a:r>
            <a:endParaRPr/>
          </a:p>
          <a:p>
            <a:pPr indent="0" lvl="0" marL="0" rtl="0" algn="l">
              <a:lnSpc>
                <a:spcPct val="80000"/>
              </a:lnSpc>
              <a:spcBef>
                <a:spcPts val="444"/>
              </a:spcBef>
              <a:spcAft>
                <a:spcPts val="0"/>
              </a:spcAft>
              <a:buSzPts val="2220"/>
              <a:buNone/>
            </a:pPr>
            <a:r>
              <a:rPr lang="en-US" sz="2220"/>
              <a:t>Dhruvi Modi (dhruvim@seas.upenn.edu )</a:t>
            </a:r>
            <a:endParaRPr sz="2220"/>
          </a:p>
          <a:p>
            <a:pPr indent="0" lvl="0" marL="0" rtl="0" algn="l">
              <a:lnSpc>
                <a:spcPct val="80000"/>
              </a:lnSpc>
              <a:spcBef>
                <a:spcPts val="444"/>
              </a:spcBef>
              <a:spcAft>
                <a:spcPts val="0"/>
              </a:spcAft>
              <a:buSzPts val="2220"/>
              <a:buNone/>
            </a:pPr>
            <a:r>
              <a:rPr lang="en-US" sz="2220"/>
              <a:t>Shrivats Agrawal (shriv9@seas.upenn.edu)</a:t>
            </a:r>
            <a:endParaRPr sz="2220"/>
          </a:p>
          <a:p>
            <a:pPr indent="0" lvl="0" marL="0" rtl="0" algn="l">
              <a:lnSpc>
                <a:spcPct val="80000"/>
              </a:lnSpc>
              <a:spcBef>
                <a:spcPts val="444"/>
              </a:spcBef>
              <a:spcAft>
                <a:spcPts val="0"/>
              </a:spcAft>
              <a:buSzPts val="2220"/>
              <a:buNone/>
            </a:pPr>
            <a:r>
              <a:t/>
            </a:r>
            <a:endParaRPr sz="2220"/>
          </a:p>
          <a:p>
            <a:pPr indent="0" lvl="0" marL="0" rtl="0" algn="l">
              <a:lnSpc>
                <a:spcPct val="80000"/>
              </a:lnSpc>
              <a:spcBef>
                <a:spcPts val="444"/>
              </a:spcBef>
              <a:spcAft>
                <a:spcPts val="0"/>
              </a:spcAft>
              <a:buSzPts val="2220"/>
              <a:buNone/>
            </a:pPr>
            <a:r>
              <a:t/>
            </a:r>
            <a:endParaRPr sz="2220"/>
          </a:p>
        </p:txBody>
      </p:sp>
      <p:sp>
        <p:nvSpPr>
          <p:cNvPr id="213" name="Google Shape;213;p19"/>
          <p:cNvSpPr txBox="1"/>
          <p:nvPr/>
        </p:nvSpPr>
        <p:spPr>
          <a:xfrm>
            <a:off x="6530000" y="190075"/>
            <a:ext cx="2269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Intermediate Check-in</a:t>
            </a:r>
            <a:endParaRPr i="1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28"/>
          <p:cNvSpPr txBox="1"/>
          <p:nvPr>
            <p:ph idx="12" type="sldNum"/>
          </p:nvPr>
        </p:nvSpPr>
        <p:spPr>
          <a:xfrm>
            <a:off x="6553200" y="4698999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03" name="Google Shape;303;p28"/>
          <p:cNvSpPr txBox="1"/>
          <p:nvPr>
            <p:ph type="title"/>
          </p:nvPr>
        </p:nvSpPr>
        <p:spPr>
          <a:xfrm>
            <a:off x="310152" y="15485"/>
            <a:ext cx="8229600" cy="693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Results</a:t>
            </a:r>
            <a:endParaRPr/>
          </a:p>
        </p:txBody>
      </p:sp>
      <p:pic>
        <p:nvPicPr>
          <p:cNvPr id="304" name="Google Shape;30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9500" y="874299"/>
            <a:ext cx="6332674" cy="4098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29"/>
          <p:cNvSpPr txBox="1"/>
          <p:nvPr>
            <p:ph idx="12" type="sldNum"/>
          </p:nvPr>
        </p:nvSpPr>
        <p:spPr>
          <a:xfrm>
            <a:off x="6553200" y="4698999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11" name="Google Shape;311;p29"/>
          <p:cNvSpPr txBox="1"/>
          <p:nvPr>
            <p:ph type="title"/>
          </p:nvPr>
        </p:nvSpPr>
        <p:spPr>
          <a:xfrm>
            <a:off x="310152" y="15485"/>
            <a:ext cx="8229600" cy="693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Results</a:t>
            </a:r>
            <a:endParaRPr/>
          </a:p>
        </p:txBody>
      </p:sp>
      <p:pic>
        <p:nvPicPr>
          <p:cNvPr id="312" name="Google Shape;31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2952" y="709075"/>
            <a:ext cx="6313850" cy="4095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0"/>
          <p:cNvSpPr txBox="1"/>
          <p:nvPr>
            <p:ph idx="12" type="sldNum"/>
          </p:nvPr>
        </p:nvSpPr>
        <p:spPr>
          <a:xfrm>
            <a:off x="6553200" y="4698999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19" name="Google Shape;319;p30"/>
          <p:cNvSpPr txBox="1"/>
          <p:nvPr>
            <p:ph type="title"/>
          </p:nvPr>
        </p:nvSpPr>
        <p:spPr>
          <a:xfrm>
            <a:off x="310152" y="15485"/>
            <a:ext cx="8229600" cy="693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Results</a:t>
            </a:r>
            <a:endParaRPr/>
          </a:p>
        </p:txBody>
      </p:sp>
      <p:pic>
        <p:nvPicPr>
          <p:cNvPr id="320" name="Google Shape;320;p30"/>
          <p:cNvPicPr preferRelativeResize="0"/>
          <p:nvPr/>
        </p:nvPicPr>
        <p:blipFill rotWithShape="1">
          <a:blip r:embed="rId3">
            <a:alphaModFix/>
          </a:blip>
          <a:srcRect b="0" l="0" r="1244" t="1806"/>
          <a:stretch/>
        </p:blipFill>
        <p:spPr>
          <a:xfrm>
            <a:off x="2228600" y="845500"/>
            <a:ext cx="6915400" cy="4192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0"/>
          <p:cNvSpPr txBox="1"/>
          <p:nvPr>
            <p:ph idx="12" type="sldNum"/>
          </p:nvPr>
        </p:nvSpPr>
        <p:spPr>
          <a:xfrm>
            <a:off x="6553200" y="4698999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9" name="Google Shape;219;p20"/>
          <p:cNvSpPr txBox="1"/>
          <p:nvPr>
            <p:ph type="title"/>
          </p:nvPr>
        </p:nvSpPr>
        <p:spPr>
          <a:xfrm>
            <a:off x="310152" y="15485"/>
            <a:ext cx="8229600" cy="6936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95001A"/>
              </a:buClr>
              <a:buSzPts val="3600"/>
              <a:buFont typeface="Gill Sans"/>
              <a:buNone/>
            </a:pPr>
            <a:r>
              <a:rPr lang="en-US"/>
              <a:t>Workflow </a:t>
            </a:r>
            <a:endParaRPr/>
          </a:p>
        </p:txBody>
      </p:sp>
      <p:grpSp>
        <p:nvGrpSpPr>
          <p:cNvPr id="220" name="Google Shape;220;p20"/>
          <p:cNvGrpSpPr/>
          <p:nvPr/>
        </p:nvGrpSpPr>
        <p:grpSpPr>
          <a:xfrm>
            <a:off x="886275" y="2165878"/>
            <a:ext cx="1834900" cy="883900"/>
            <a:chOff x="1083025" y="1695421"/>
            <a:chExt cx="1834900" cy="908428"/>
          </a:xfrm>
        </p:grpSpPr>
        <p:cxnSp>
          <p:nvCxnSpPr>
            <p:cNvPr id="221" name="Google Shape;221;p20"/>
            <p:cNvCxnSpPr/>
            <p:nvPr/>
          </p:nvCxnSpPr>
          <p:spPr>
            <a:xfrm>
              <a:off x="2180202" y="1695421"/>
              <a:ext cx="718500" cy="741900"/>
            </a:xfrm>
            <a:prstGeom prst="straightConnector1">
              <a:avLst/>
            </a:prstGeom>
            <a:noFill/>
            <a:ln cap="flat" cmpd="sng" w="9525">
              <a:solidFill>
                <a:srgbClr val="C9DAF8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22" name="Google Shape;222;p20"/>
            <p:cNvSpPr/>
            <p:nvPr/>
          </p:nvSpPr>
          <p:spPr>
            <a:xfrm flipH="1">
              <a:off x="1083025" y="2306625"/>
              <a:ext cx="1834800" cy="143400"/>
            </a:xfrm>
            <a:prstGeom prst="parallelogram">
              <a:avLst>
                <a:gd fmla="val 96952" name="adj"/>
              </a:avLst>
            </a:prstGeom>
            <a:solidFill>
              <a:srgbClr val="9FC5E8"/>
            </a:solidFill>
            <a:ln cap="flat" cmpd="sng" w="9525">
              <a:solidFill>
                <a:srgbClr val="C9DAF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  </a:t>
              </a:r>
              <a:endParaRPr/>
            </a:p>
          </p:txBody>
        </p:sp>
        <p:sp>
          <p:nvSpPr>
            <p:cNvPr id="223" name="Google Shape;223;p20"/>
            <p:cNvSpPr/>
            <p:nvPr/>
          </p:nvSpPr>
          <p:spPr>
            <a:xfrm>
              <a:off x="1083125" y="2460449"/>
              <a:ext cx="1834800" cy="143400"/>
            </a:xfrm>
            <a:prstGeom prst="parallelogram">
              <a:avLst>
                <a:gd fmla="val 96952" name="adj"/>
              </a:avLst>
            </a:prstGeom>
            <a:solidFill>
              <a:srgbClr val="9FC5E8"/>
            </a:solidFill>
            <a:ln cap="flat" cmpd="sng" w="9525">
              <a:solidFill>
                <a:srgbClr val="C9DAF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4" name="Google Shape;224;p20"/>
          <p:cNvGrpSpPr/>
          <p:nvPr/>
        </p:nvGrpSpPr>
        <p:grpSpPr>
          <a:xfrm>
            <a:off x="2595224" y="2140321"/>
            <a:ext cx="1834900" cy="908428"/>
            <a:chOff x="1083025" y="1695421"/>
            <a:chExt cx="1834900" cy="908428"/>
          </a:xfrm>
        </p:grpSpPr>
        <p:cxnSp>
          <p:nvCxnSpPr>
            <p:cNvPr id="225" name="Google Shape;225;p20"/>
            <p:cNvCxnSpPr/>
            <p:nvPr/>
          </p:nvCxnSpPr>
          <p:spPr>
            <a:xfrm>
              <a:off x="2180202" y="1695421"/>
              <a:ext cx="718500" cy="741900"/>
            </a:xfrm>
            <a:prstGeom prst="straightConnector1">
              <a:avLst/>
            </a:prstGeom>
            <a:noFill/>
            <a:ln cap="flat" cmpd="sng" w="9525">
              <a:solidFill>
                <a:srgbClr val="6D9EEB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26" name="Google Shape;226;p20"/>
            <p:cNvSpPr/>
            <p:nvPr/>
          </p:nvSpPr>
          <p:spPr>
            <a:xfrm flipH="1">
              <a:off x="1083025" y="2306625"/>
              <a:ext cx="1834800" cy="143400"/>
            </a:xfrm>
            <a:prstGeom prst="parallelogram">
              <a:avLst>
                <a:gd fmla="val 96952" name="adj"/>
              </a:avLst>
            </a:prstGeom>
            <a:solidFill>
              <a:srgbClr val="3D85C6"/>
            </a:solidFill>
            <a:ln cap="flat" cmpd="sng" w="9525">
              <a:solidFill>
                <a:srgbClr val="6D9EE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  </a:t>
              </a:r>
              <a:endParaRPr/>
            </a:p>
          </p:txBody>
        </p:sp>
        <p:sp>
          <p:nvSpPr>
            <p:cNvPr id="227" name="Google Shape;227;p20"/>
            <p:cNvSpPr/>
            <p:nvPr/>
          </p:nvSpPr>
          <p:spPr>
            <a:xfrm>
              <a:off x="1083125" y="2460449"/>
              <a:ext cx="1834800" cy="143400"/>
            </a:xfrm>
            <a:prstGeom prst="parallelogram">
              <a:avLst>
                <a:gd fmla="val 96952" name="adj"/>
              </a:avLst>
            </a:prstGeom>
            <a:solidFill>
              <a:srgbClr val="3D85C6"/>
            </a:solidFill>
            <a:ln cap="flat" cmpd="sng" w="9525">
              <a:solidFill>
                <a:srgbClr val="6D9EE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8" name="Google Shape;228;p20"/>
          <p:cNvSpPr txBox="1"/>
          <p:nvPr/>
        </p:nvSpPr>
        <p:spPr>
          <a:xfrm>
            <a:off x="2903453" y="1663425"/>
            <a:ext cx="1756800" cy="23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US" sz="1200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rPr>
              <a:t>Data Wrangling and Preprocessing</a:t>
            </a:r>
            <a:endParaRPr b="1" sz="1200">
              <a:solidFill>
                <a:srgbClr val="0C58D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9" name="Google Shape;229;p20"/>
          <p:cNvSpPr txBox="1"/>
          <p:nvPr/>
        </p:nvSpPr>
        <p:spPr>
          <a:xfrm>
            <a:off x="4842525" y="1793225"/>
            <a:ext cx="1530900" cy="3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US" sz="1200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rPr>
              <a:t>Data Visualization</a:t>
            </a:r>
            <a:endParaRPr b="1" sz="1200">
              <a:solidFill>
                <a:srgbClr val="0C58D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0" name="Google Shape;230;p20"/>
          <p:cNvSpPr txBox="1"/>
          <p:nvPr/>
        </p:nvSpPr>
        <p:spPr>
          <a:xfrm>
            <a:off x="6555700" y="1771025"/>
            <a:ext cx="1834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rPr>
              <a:t>Model Development</a:t>
            </a:r>
            <a:endParaRPr b="1" sz="1200">
              <a:solidFill>
                <a:srgbClr val="0C58D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1" name="Google Shape;231;p20"/>
          <p:cNvSpPr txBox="1"/>
          <p:nvPr/>
        </p:nvSpPr>
        <p:spPr>
          <a:xfrm>
            <a:off x="7060950" y="2140325"/>
            <a:ext cx="1118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>
                <a:solidFill>
                  <a:srgbClr val="CC0000"/>
                </a:solidFill>
                <a:latin typeface="Gill Sans"/>
                <a:ea typeface="Gill Sans"/>
                <a:cs typeface="Gill Sans"/>
                <a:sym typeface="Gill Sans"/>
              </a:rPr>
              <a:t>In Progress</a:t>
            </a:r>
            <a:endParaRPr b="1" i="1">
              <a:solidFill>
                <a:srgbClr val="CC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grpSp>
        <p:nvGrpSpPr>
          <p:cNvPr id="232" name="Google Shape;232;p20"/>
          <p:cNvGrpSpPr/>
          <p:nvPr/>
        </p:nvGrpSpPr>
        <p:grpSpPr>
          <a:xfrm>
            <a:off x="4300744" y="2140323"/>
            <a:ext cx="1834900" cy="908428"/>
            <a:chOff x="1083025" y="1695421"/>
            <a:chExt cx="1834900" cy="908428"/>
          </a:xfrm>
        </p:grpSpPr>
        <p:cxnSp>
          <p:nvCxnSpPr>
            <p:cNvPr id="233" name="Google Shape;233;p20"/>
            <p:cNvCxnSpPr/>
            <p:nvPr/>
          </p:nvCxnSpPr>
          <p:spPr>
            <a:xfrm>
              <a:off x="2180202" y="1695421"/>
              <a:ext cx="718500" cy="741900"/>
            </a:xfrm>
            <a:prstGeom prst="straightConnector1">
              <a:avLst/>
            </a:prstGeom>
            <a:noFill/>
            <a:ln cap="flat" cmpd="sng" w="9525">
              <a:solidFill>
                <a:srgbClr val="C2C2C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34" name="Google Shape;234;p20"/>
            <p:cNvSpPr/>
            <p:nvPr/>
          </p:nvSpPr>
          <p:spPr>
            <a:xfrm flipH="1">
              <a:off x="1083025" y="2306625"/>
              <a:ext cx="1834800" cy="143400"/>
            </a:xfrm>
            <a:prstGeom prst="parallelogram">
              <a:avLst>
                <a:gd fmla="val 96952" name="adj"/>
              </a:avLst>
            </a:prstGeom>
            <a:solidFill>
              <a:srgbClr val="0944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  </a:t>
              </a:r>
              <a:endParaRPr/>
            </a:p>
          </p:txBody>
        </p:sp>
        <p:sp>
          <p:nvSpPr>
            <p:cNvPr id="235" name="Google Shape;235;p20"/>
            <p:cNvSpPr/>
            <p:nvPr/>
          </p:nvSpPr>
          <p:spPr>
            <a:xfrm>
              <a:off x="1083125" y="2460449"/>
              <a:ext cx="1834800" cy="143400"/>
            </a:xfrm>
            <a:prstGeom prst="parallelogram">
              <a:avLst>
                <a:gd fmla="val 96952" name="adj"/>
              </a:avLst>
            </a:prstGeom>
            <a:solidFill>
              <a:srgbClr val="0944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6" name="Google Shape;236;p20"/>
          <p:cNvGrpSpPr/>
          <p:nvPr/>
        </p:nvGrpSpPr>
        <p:grpSpPr>
          <a:xfrm>
            <a:off x="5973169" y="2140323"/>
            <a:ext cx="1834900" cy="908428"/>
            <a:chOff x="1083025" y="1695421"/>
            <a:chExt cx="1834900" cy="908428"/>
          </a:xfrm>
        </p:grpSpPr>
        <p:cxnSp>
          <p:nvCxnSpPr>
            <p:cNvPr id="237" name="Google Shape;237;p20"/>
            <p:cNvCxnSpPr/>
            <p:nvPr/>
          </p:nvCxnSpPr>
          <p:spPr>
            <a:xfrm>
              <a:off x="2180202" y="1695421"/>
              <a:ext cx="718500" cy="741900"/>
            </a:xfrm>
            <a:prstGeom prst="straightConnector1">
              <a:avLst/>
            </a:prstGeom>
            <a:noFill/>
            <a:ln cap="flat" cmpd="sng" w="9525">
              <a:solidFill>
                <a:srgbClr val="C2C2C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38" name="Google Shape;238;p20"/>
            <p:cNvSpPr/>
            <p:nvPr/>
          </p:nvSpPr>
          <p:spPr>
            <a:xfrm flipH="1">
              <a:off x="1083025" y="2306625"/>
              <a:ext cx="1834800" cy="143400"/>
            </a:xfrm>
            <a:prstGeom prst="parallelogram">
              <a:avLst>
                <a:gd fmla="val 96952" name="adj"/>
              </a:avLst>
            </a:prstGeom>
            <a:solidFill>
              <a:srgbClr val="C2C2C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  </a:t>
              </a:r>
              <a:endParaRPr/>
            </a:p>
          </p:txBody>
        </p:sp>
        <p:sp>
          <p:nvSpPr>
            <p:cNvPr id="239" name="Google Shape;239;p20"/>
            <p:cNvSpPr/>
            <p:nvPr/>
          </p:nvSpPr>
          <p:spPr>
            <a:xfrm>
              <a:off x="1083125" y="2460449"/>
              <a:ext cx="1834800" cy="143400"/>
            </a:xfrm>
            <a:prstGeom prst="parallelogram">
              <a:avLst>
                <a:gd fmla="val 96952" name="adj"/>
              </a:avLst>
            </a:prstGeom>
            <a:solidFill>
              <a:srgbClr val="85858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0" name="Google Shape;240;p20"/>
          <p:cNvSpPr txBox="1"/>
          <p:nvPr/>
        </p:nvSpPr>
        <p:spPr>
          <a:xfrm>
            <a:off x="1098725" y="1771025"/>
            <a:ext cx="141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rPr>
              <a:t>Web Scraping</a:t>
            </a:r>
            <a:endParaRPr b="1" sz="1200">
              <a:solidFill>
                <a:srgbClr val="0C58D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1"/>
          <p:cNvSpPr txBox="1"/>
          <p:nvPr>
            <p:ph idx="12" type="sldNum"/>
          </p:nvPr>
        </p:nvSpPr>
        <p:spPr>
          <a:xfrm>
            <a:off x="6553200" y="4698999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7" name="Google Shape;247;p21"/>
          <p:cNvSpPr txBox="1"/>
          <p:nvPr>
            <p:ph type="title"/>
          </p:nvPr>
        </p:nvSpPr>
        <p:spPr>
          <a:xfrm>
            <a:off x="310152" y="15485"/>
            <a:ext cx="8229600" cy="6936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95001A"/>
              </a:buClr>
              <a:buSzPts val="3600"/>
              <a:buFont typeface="Gill Sans"/>
              <a:buNone/>
            </a:pPr>
            <a:r>
              <a:rPr lang="en-US"/>
              <a:t>Web Scraping- Overview</a:t>
            </a:r>
            <a:endParaRPr/>
          </a:p>
        </p:txBody>
      </p:sp>
      <p:sp>
        <p:nvSpPr>
          <p:cNvPr id="248" name="Google Shape;248;p21"/>
          <p:cNvSpPr txBox="1"/>
          <p:nvPr>
            <p:ph idx="1" type="body"/>
          </p:nvPr>
        </p:nvSpPr>
        <p:spPr>
          <a:xfrm>
            <a:off x="457200" y="1104900"/>
            <a:ext cx="8082600" cy="36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Motivation- We wanted to analyze the data along with the weather of that particular day to better understand the </a:t>
            </a:r>
            <a:r>
              <a:rPr lang="en-US"/>
              <a:t>probability</a:t>
            </a:r>
            <a:r>
              <a:rPr lang="en-US"/>
              <a:t> of collisions.</a:t>
            </a:r>
            <a:endParaRPr/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We got weather data from year 2012 to 2021 with following columns-</a:t>
            </a:r>
            <a:endParaRPr/>
          </a:p>
          <a:p>
            <a:pPr indent="-381000" lvl="0" marL="2286000" rtl="0" algn="l">
              <a:spcBef>
                <a:spcPts val="0"/>
              </a:spcBef>
              <a:spcAft>
                <a:spcPts val="0"/>
              </a:spcAft>
              <a:buSzPts val="2400"/>
              <a:buChar char="➔"/>
            </a:pPr>
            <a:r>
              <a:rPr lang="en-US"/>
              <a:t>Temperature</a:t>
            </a:r>
            <a:endParaRPr/>
          </a:p>
          <a:p>
            <a:pPr indent="-381000" lvl="0" marL="2286000" rtl="0" algn="l">
              <a:spcBef>
                <a:spcPts val="0"/>
              </a:spcBef>
              <a:spcAft>
                <a:spcPts val="0"/>
              </a:spcAft>
              <a:buSzPts val="2400"/>
              <a:buChar char="➔"/>
            </a:pPr>
            <a:r>
              <a:rPr lang="en-US"/>
              <a:t>Humidity</a:t>
            </a:r>
            <a:endParaRPr/>
          </a:p>
          <a:p>
            <a:pPr indent="-381000" lvl="0" marL="2286000" rtl="0" algn="l">
              <a:spcBef>
                <a:spcPts val="0"/>
              </a:spcBef>
              <a:spcAft>
                <a:spcPts val="0"/>
              </a:spcAft>
              <a:buSzPts val="2400"/>
              <a:buChar char="➔"/>
            </a:pPr>
            <a:r>
              <a:rPr lang="en-US"/>
              <a:t>Wind Speed</a:t>
            </a:r>
            <a:endParaRPr/>
          </a:p>
          <a:p>
            <a:pPr indent="-381000" lvl="0" marL="2286000" rtl="0" algn="l">
              <a:spcBef>
                <a:spcPts val="0"/>
              </a:spcBef>
              <a:spcAft>
                <a:spcPts val="0"/>
              </a:spcAft>
              <a:buSzPts val="2400"/>
              <a:buChar char="➔"/>
            </a:pPr>
            <a:r>
              <a:rPr lang="en-US"/>
              <a:t>Pressure</a:t>
            </a:r>
            <a:endParaRPr/>
          </a:p>
          <a:p>
            <a:pPr indent="-381000" lvl="0" marL="2286000" rtl="0" algn="l">
              <a:spcBef>
                <a:spcPts val="0"/>
              </a:spcBef>
              <a:spcAft>
                <a:spcPts val="0"/>
              </a:spcAft>
              <a:buSzPts val="2400"/>
              <a:buChar char="➔"/>
            </a:pPr>
            <a:r>
              <a:rPr lang="en-US"/>
              <a:t>Precipitation</a:t>
            </a:r>
            <a:endParaRPr/>
          </a:p>
          <a:p>
            <a:pPr indent="0" lvl="0" marL="22860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190500" lvl="0" marL="342900" rtl="0" algn="l">
              <a:spcBef>
                <a:spcPts val="48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  <a:p>
            <a:pPr indent="-190500" lvl="0" marL="342900" rtl="0" algn="l">
              <a:spcBef>
                <a:spcPts val="48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2"/>
          <p:cNvSpPr txBox="1"/>
          <p:nvPr>
            <p:ph idx="12" type="sldNum"/>
          </p:nvPr>
        </p:nvSpPr>
        <p:spPr>
          <a:xfrm>
            <a:off x="6553200" y="469899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55" name="Google Shape;255;p22"/>
          <p:cNvSpPr txBox="1"/>
          <p:nvPr>
            <p:ph type="title"/>
          </p:nvPr>
        </p:nvSpPr>
        <p:spPr>
          <a:xfrm>
            <a:off x="310152" y="15485"/>
            <a:ext cx="8229600" cy="6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95001A"/>
              </a:buClr>
              <a:buSzPts val="3600"/>
              <a:buFont typeface="Gill Sans"/>
              <a:buNone/>
            </a:pPr>
            <a:r>
              <a:rPr lang="en-US"/>
              <a:t>Results</a:t>
            </a:r>
            <a:endParaRPr/>
          </a:p>
        </p:txBody>
      </p:sp>
      <p:sp>
        <p:nvSpPr>
          <p:cNvPr id="256" name="Google Shape;256;p22"/>
          <p:cNvSpPr txBox="1"/>
          <p:nvPr>
            <p:ph idx="1" type="body"/>
          </p:nvPr>
        </p:nvSpPr>
        <p:spPr>
          <a:xfrm>
            <a:off x="457200" y="1104904"/>
            <a:ext cx="8082600" cy="34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90500" lvl="0" marL="342900" rtl="0" algn="l">
              <a:spcBef>
                <a:spcPts val="48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  <a:p>
            <a:pPr indent="-190500" lvl="0" marL="342900" rtl="0" algn="l">
              <a:spcBef>
                <a:spcPts val="48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  <p:pic>
        <p:nvPicPr>
          <p:cNvPr id="257" name="Google Shape;25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100" y="1835377"/>
            <a:ext cx="9072973" cy="1825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3"/>
          <p:cNvSpPr txBox="1"/>
          <p:nvPr>
            <p:ph idx="12" type="sldNum"/>
          </p:nvPr>
        </p:nvSpPr>
        <p:spPr>
          <a:xfrm>
            <a:off x="6553200" y="4698999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63" name="Google Shape;263;p23"/>
          <p:cNvSpPr txBox="1"/>
          <p:nvPr>
            <p:ph type="title"/>
          </p:nvPr>
        </p:nvSpPr>
        <p:spPr>
          <a:xfrm>
            <a:off x="631800" y="0"/>
            <a:ext cx="8512200" cy="6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95001A"/>
              </a:buClr>
              <a:buSzPts val="3600"/>
              <a:buFont typeface="Gill Sans"/>
              <a:buNone/>
            </a:pPr>
            <a:r>
              <a:rPr lang="en-US" sz="3500"/>
              <a:t>Data Wrangling and Preprocessing-Overview</a:t>
            </a:r>
            <a:endParaRPr sz="3500"/>
          </a:p>
        </p:txBody>
      </p:sp>
      <p:sp>
        <p:nvSpPr>
          <p:cNvPr id="264" name="Google Shape;264;p23"/>
          <p:cNvSpPr txBox="1"/>
          <p:nvPr/>
        </p:nvSpPr>
        <p:spPr>
          <a:xfrm>
            <a:off x="457199" y="1016001"/>
            <a:ext cx="7890933" cy="35786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30835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ill Sans"/>
              <a:buChar char="•"/>
            </a:pPr>
            <a:r>
              <a:rPr lang="en-US" sz="2400">
                <a:latin typeface="Gill Sans"/>
                <a:ea typeface="Gill Sans"/>
                <a:cs typeface="Gill Sans"/>
                <a:sym typeface="Gill Sans"/>
              </a:rPr>
              <a:t>Motivation- To understand the data more comprehensively we </a:t>
            </a:r>
            <a:r>
              <a:rPr lang="en-US" sz="2400">
                <a:latin typeface="Gill Sans"/>
                <a:ea typeface="Gill Sans"/>
                <a:cs typeface="Gill Sans"/>
                <a:sym typeface="Gill Sans"/>
              </a:rPr>
              <a:t>proceeded with this task so we can :-</a:t>
            </a:r>
            <a:endParaRPr sz="2400">
              <a:latin typeface="Gill Sans"/>
              <a:ea typeface="Gill Sans"/>
              <a:cs typeface="Gill Sans"/>
              <a:sym typeface="Gill Sans"/>
            </a:endParaRPr>
          </a:p>
          <a:p>
            <a:pPr indent="-355600" lvl="0" marL="457200" marR="0" rtl="0" algn="l">
              <a:spcBef>
                <a:spcPts val="0"/>
              </a:spcBef>
              <a:spcAft>
                <a:spcPts val="0"/>
              </a:spcAft>
              <a:buSzPts val="2000"/>
              <a:buFont typeface="Gill Sans"/>
              <a:buAutoNum type="romanUcPeriod"/>
            </a:pPr>
            <a:r>
              <a:rPr lang="en-US" sz="1600">
                <a:solidFill>
                  <a:srgbClr val="292929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Convert the raw data into the format that is convenient for performing analysis , visualization and modeling</a:t>
            </a:r>
            <a:endParaRPr sz="1600">
              <a:solidFill>
                <a:srgbClr val="292929"/>
              </a:solidFill>
              <a:highlight>
                <a:srgbClr val="FFFFFF"/>
              </a:highlight>
              <a:latin typeface="Gill Sans"/>
              <a:ea typeface="Gill Sans"/>
              <a:cs typeface="Gill Sans"/>
              <a:sym typeface="Gill Sans"/>
            </a:endParaRPr>
          </a:p>
          <a:p>
            <a:pPr indent="-3556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000"/>
              <a:buFont typeface="Gill Sans"/>
              <a:buAutoNum type="romanUcPeriod"/>
            </a:pPr>
            <a:r>
              <a:rPr lang="en-US" sz="1600">
                <a:solidFill>
                  <a:srgbClr val="292929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Check for inaccuracies in data, noisy data, null values which can affect crucial modeling part</a:t>
            </a:r>
            <a:endParaRPr sz="1600">
              <a:solidFill>
                <a:srgbClr val="292929"/>
              </a:solidFill>
              <a:highlight>
                <a:srgbClr val="FFFFFF"/>
              </a:highlight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9144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292929"/>
              </a:solidFill>
              <a:highlight>
                <a:srgbClr val="FFFFFF"/>
              </a:highlight>
              <a:latin typeface="Gill Sans"/>
              <a:ea typeface="Gill Sans"/>
              <a:cs typeface="Gill Sans"/>
              <a:sym typeface="Gill Sans"/>
            </a:endParaRPr>
          </a:p>
          <a:p>
            <a:pPr indent="-32385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500"/>
              <a:buFont typeface="Gill Sans"/>
              <a:buChar char="●"/>
            </a:pPr>
            <a:r>
              <a:rPr lang="en-US" sz="2400">
                <a:solidFill>
                  <a:srgbClr val="292929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We joined weather data with this preprocessed data on  datetime of the collision with the corresponding weather data record.</a:t>
            </a:r>
            <a:endParaRPr sz="2400">
              <a:solidFill>
                <a:srgbClr val="292929"/>
              </a:solidFill>
              <a:highlight>
                <a:srgbClr val="FFFFFF"/>
              </a:highlight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457200" marR="0" rtl="0" algn="l">
              <a:spcBef>
                <a:spcPts val="518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Gill Sans"/>
              <a:ea typeface="Gill Sans"/>
              <a:cs typeface="Gill Sans"/>
              <a:sym typeface="Gill Sans"/>
            </a:endParaRPr>
          </a:p>
          <a:p>
            <a:pPr indent="-178435" lvl="0" marL="342900" marR="0" rtl="0" algn="l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Font typeface="Arial"/>
              <a:buNone/>
            </a:pPr>
            <a:r>
              <a:t/>
            </a:r>
            <a:endParaRPr sz="2590">
              <a:solidFill>
                <a:schemeClr val="accent6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178435" lvl="0" marL="342900" marR="0" rtl="0" algn="l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Font typeface="Arial"/>
              <a:buNone/>
            </a:pPr>
            <a:r>
              <a:t/>
            </a:r>
            <a:endParaRPr sz="2590">
              <a:solidFill>
                <a:schemeClr val="accent6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4"/>
          <p:cNvSpPr txBox="1"/>
          <p:nvPr>
            <p:ph idx="12" type="sldNum"/>
          </p:nvPr>
        </p:nvSpPr>
        <p:spPr>
          <a:xfrm>
            <a:off x="6553200" y="4698999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70" name="Google Shape;270;p24"/>
          <p:cNvSpPr txBox="1"/>
          <p:nvPr>
            <p:ph type="title"/>
          </p:nvPr>
        </p:nvSpPr>
        <p:spPr>
          <a:xfrm>
            <a:off x="310152" y="15485"/>
            <a:ext cx="8229600" cy="6936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95001A"/>
              </a:buClr>
              <a:buSzPts val="3600"/>
              <a:buFont typeface="Gill Sans"/>
              <a:buNone/>
            </a:pPr>
            <a:r>
              <a:rPr lang="en-US"/>
              <a:t>Results</a:t>
            </a:r>
            <a:endParaRPr/>
          </a:p>
        </p:txBody>
      </p:sp>
      <p:sp>
        <p:nvSpPr>
          <p:cNvPr id="271" name="Google Shape;271;p24"/>
          <p:cNvSpPr txBox="1"/>
          <p:nvPr/>
        </p:nvSpPr>
        <p:spPr>
          <a:xfrm>
            <a:off x="457199" y="1016001"/>
            <a:ext cx="7890933" cy="35786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2" name="Google Shape;272;p24"/>
          <p:cNvPicPr preferRelativeResize="0"/>
          <p:nvPr/>
        </p:nvPicPr>
        <p:blipFill rotWithShape="1">
          <a:blip r:embed="rId3">
            <a:alphaModFix/>
          </a:blip>
          <a:srcRect b="9215" l="-800" r="800" t="4659"/>
          <a:stretch/>
        </p:blipFill>
        <p:spPr>
          <a:xfrm>
            <a:off x="811575" y="782425"/>
            <a:ext cx="6684626" cy="3578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5"/>
          <p:cNvSpPr txBox="1"/>
          <p:nvPr>
            <p:ph idx="12" type="sldNum"/>
          </p:nvPr>
        </p:nvSpPr>
        <p:spPr>
          <a:xfrm>
            <a:off x="6553200" y="4698999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79" name="Google Shape;279;p25"/>
          <p:cNvSpPr txBox="1"/>
          <p:nvPr>
            <p:ph type="title"/>
          </p:nvPr>
        </p:nvSpPr>
        <p:spPr>
          <a:xfrm>
            <a:off x="310152" y="15485"/>
            <a:ext cx="8229600" cy="693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Results</a:t>
            </a:r>
            <a:endParaRPr/>
          </a:p>
        </p:txBody>
      </p:sp>
      <p:pic>
        <p:nvPicPr>
          <p:cNvPr id="280" name="Google Shape;28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7538" y="1167783"/>
            <a:ext cx="7714827" cy="28079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26"/>
          <p:cNvSpPr txBox="1"/>
          <p:nvPr>
            <p:ph idx="12" type="sldNum"/>
          </p:nvPr>
        </p:nvSpPr>
        <p:spPr>
          <a:xfrm>
            <a:off x="6553200" y="4698999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86" name="Google Shape;286;p26"/>
          <p:cNvSpPr txBox="1"/>
          <p:nvPr>
            <p:ph type="title"/>
          </p:nvPr>
        </p:nvSpPr>
        <p:spPr>
          <a:xfrm>
            <a:off x="310152" y="15485"/>
            <a:ext cx="8229600" cy="6936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95001A"/>
              </a:buClr>
              <a:buSzPts val="3600"/>
              <a:buFont typeface="Gill Sans"/>
              <a:buNone/>
            </a:pPr>
            <a:r>
              <a:rPr lang="en-US"/>
              <a:t>Visualizations- Overview</a:t>
            </a:r>
            <a:endParaRPr/>
          </a:p>
        </p:txBody>
      </p:sp>
      <p:sp>
        <p:nvSpPr>
          <p:cNvPr id="287" name="Google Shape;287;p26"/>
          <p:cNvSpPr txBox="1"/>
          <p:nvPr/>
        </p:nvSpPr>
        <p:spPr>
          <a:xfrm>
            <a:off x="275375" y="826150"/>
            <a:ext cx="8466000" cy="3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Gill Sans"/>
              <a:buChar char="●"/>
            </a:pPr>
            <a:r>
              <a:rPr lang="en-US" sz="2400">
                <a:latin typeface="Gill Sans"/>
                <a:ea typeface="Gill Sans"/>
                <a:cs typeface="Gill Sans"/>
                <a:sym typeface="Gill Sans"/>
              </a:rPr>
              <a:t>Motivation- To understand correlations in data, trends over time, </a:t>
            </a:r>
            <a:r>
              <a:rPr lang="en-US" sz="2400">
                <a:latin typeface="Gill Sans"/>
                <a:ea typeface="Gill Sans"/>
                <a:cs typeface="Gill Sans"/>
                <a:sym typeface="Gill Sans"/>
              </a:rPr>
              <a:t>frequency</a:t>
            </a:r>
            <a:r>
              <a:rPr lang="en-US" sz="2400">
                <a:latin typeface="Gill Sans"/>
                <a:ea typeface="Gill Sans"/>
                <a:cs typeface="Gill Sans"/>
                <a:sym typeface="Gill Sans"/>
              </a:rPr>
              <a:t> distributions and </a:t>
            </a:r>
            <a:r>
              <a:rPr lang="en-US" sz="2400">
                <a:latin typeface="Gill Sans"/>
                <a:ea typeface="Gill Sans"/>
                <a:cs typeface="Gill Sans"/>
                <a:sym typeface="Gill Sans"/>
              </a:rPr>
              <a:t>building</a:t>
            </a:r>
            <a:r>
              <a:rPr lang="en-US" sz="2400">
                <a:latin typeface="Gill Sans"/>
                <a:ea typeface="Gill Sans"/>
                <a:cs typeface="Gill Sans"/>
                <a:sym typeface="Gill Sans"/>
              </a:rPr>
              <a:t>  better models after </a:t>
            </a:r>
            <a:r>
              <a:rPr lang="en-US" sz="2400">
                <a:latin typeface="Gill Sans"/>
                <a:ea typeface="Gill Sans"/>
                <a:cs typeface="Gill Sans"/>
                <a:sym typeface="Gill Sans"/>
              </a:rPr>
              <a:t>understanding</a:t>
            </a:r>
            <a:r>
              <a:rPr lang="en-US" sz="2400">
                <a:latin typeface="Gill Sans"/>
                <a:ea typeface="Gill Sans"/>
                <a:cs typeface="Gill Sans"/>
                <a:sym typeface="Gill Sans"/>
              </a:rPr>
              <a:t> trends </a:t>
            </a:r>
            <a:r>
              <a:rPr lang="en-US" sz="2400">
                <a:latin typeface="Gill Sans"/>
                <a:ea typeface="Gill Sans"/>
                <a:cs typeface="Gill Sans"/>
                <a:sym typeface="Gill Sans"/>
              </a:rPr>
              <a:t>over data</a:t>
            </a:r>
            <a:endParaRPr sz="2400">
              <a:latin typeface="Gill Sans"/>
              <a:ea typeface="Gill Sans"/>
              <a:cs typeface="Gill Sans"/>
              <a:sym typeface="Gill Sans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Gill Sans"/>
              <a:buChar char="●"/>
            </a:pPr>
            <a:r>
              <a:rPr lang="en-US" sz="2400">
                <a:latin typeface="Gill Sans"/>
                <a:ea typeface="Gill Sans"/>
                <a:cs typeface="Gill Sans"/>
                <a:sym typeface="Gill Sans"/>
              </a:rPr>
              <a:t>As of now we have implemented </a:t>
            </a:r>
            <a:endParaRPr sz="2400">
              <a:latin typeface="Gill Sans"/>
              <a:ea typeface="Gill Sans"/>
              <a:cs typeface="Gill Sans"/>
              <a:sym typeface="Gill Sans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Gill Sans"/>
              <a:buChar char="➢"/>
            </a:pPr>
            <a:r>
              <a:rPr lang="en-US" sz="2000">
                <a:latin typeface="Gill Sans"/>
                <a:ea typeface="Gill Sans"/>
                <a:cs typeface="Gill Sans"/>
                <a:sym typeface="Gill Sans"/>
              </a:rPr>
              <a:t>Bar Charts</a:t>
            </a:r>
            <a:endParaRPr sz="2000">
              <a:latin typeface="Gill Sans"/>
              <a:ea typeface="Gill Sans"/>
              <a:cs typeface="Gill Sans"/>
              <a:sym typeface="Gill Sans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Gill Sans"/>
              <a:buChar char="➢"/>
            </a:pPr>
            <a:r>
              <a:rPr lang="en-US" sz="2000">
                <a:latin typeface="Gill Sans"/>
                <a:ea typeface="Gill Sans"/>
                <a:cs typeface="Gill Sans"/>
                <a:sym typeface="Gill Sans"/>
              </a:rPr>
              <a:t>Pie Charts</a:t>
            </a:r>
            <a:endParaRPr sz="2000">
              <a:latin typeface="Gill Sans"/>
              <a:ea typeface="Gill Sans"/>
              <a:cs typeface="Gill Sans"/>
              <a:sym typeface="Gill Sans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Gill Sans"/>
              <a:buChar char="➢"/>
            </a:pPr>
            <a:r>
              <a:rPr lang="en-US" sz="2000">
                <a:latin typeface="Gill Sans"/>
                <a:ea typeface="Gill Sans"/>
                <a:cs typeface="Gill Sans"/>
                <a:sym typeface="Gill Sans"/>
              </a:rPr>
              <a:t>Time Series Analysis Plots </a:t>
            </a:r>
            <a:endParaRPr sz="2000">
              <a:latin typeface="Gill Sans"/>
              <a:ea typeface="Gill Sans"/>
              <a:cs typeface="Gill Sans"/>
              <a:sym typeface="Gill Sans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Gill Sans"/>
              <a:buChar char="➢"/>
            </a:pPr>
            <a:r>
              <a:rPr lang="en-US" sz="2000">
                <a:latin typeface="Gill Sans"/>
                <a:ea typeface="Gill Sans"/>
                <a:cs typeface="Gill Sans"/>
                <a:sym typeface="Gill Sans"/>
              </a:rPr>
              <a:t>Wordcloud</a:t>
            </a:r>
            <a:endParaRPr sz="2000">
              <a:latin typeface="Gill Sans"/>
              <a:ea typeface="Gill Sans"/>
              <a:cs typeface="Gill Sans"/>
              <a:sym typeface="Gill Sans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Gill Sans"/>
              <a:buChar char="➢"/>
            </a:pPr>
            <a:r>
              <a:rPr lang="en-US" sz="2000">
                <a:latin typeface="Gill Sans"/>
                <a:ea typeface="Gill Sans"/>
                <a:cs typeface="Gill Sans"/>
                <a:sym typeface="Gill Sans"/>
              </a:rPr>
              <a:t>Geopandas map plots</a:t>
            </a:r>
            <a:endParaRPr sz="2000">
              <a:latin typeface="Gill Sans"/>
              <a:ea typeface="Gill Sans"/>
              <a:cs typeface="Gill Sans"/>
              <a:sym typeface="Gill Sans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Gill Sans"/>
              <a:buChar char="➢"/>
            </a:pPr>
            <a:r>
              <a:rPr lang="en-US" sz="2000">
                <a:latin typeface="Gill Sans"/>
                <a:ea typeface="Gill Sans"/>
                <a:cs typeface="Gill Sans"/>
                <a:sym typeface="Gill Sans"/>
              </a:rPr>
              <a:t>Interactive Folium plots</a:t>
            </a:r>
            <a:endParaRPr sz="2000"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27"/>
          <p:cNvSpPr txBox="1"/>
          <p:nvPr>
            <p:ph idx="12" type="sldNum"/>
          </p:nvPr>
        </p:nvSpPr>
        <p:spPr>
          <a:xfrm>
            <a:off x="6553200" y="4698999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93" name="Google Shape;293;p27"/>
          <p:cNvSpPr txBox="1"/>
          <p:nvPr>
            <p:ph type="title"/>
          </p:nvPr>
        </p:nvSpPr>
        <p:spPr>
          <a:xfrm>
            <a:off x="310152" y="15485"/>
            <a:ext cx="8229600" cy="6936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95001A"/>
              </a:buClr>
              <a:buSzPts val="3600"/>
              <a:buFont typeface="Gill Sans"/>
              <a:buNone/>
            </a:pPr>
            <a:r>
              <a:rPr lang="en-US"/>
              <a:t>Results</a:t>
            </a:r>
            <a:endParaRPr/>
          </a:p>
        </p:txBody>
      </p:sp>
      <p:sp>
        <p:nvSpPr>
          <p:cNvPr id="294" name="Google Shape;294;p27"/>
          <p:cNvSpPr txBox="1"/>
          <p:nvPr/>
        </p:nvSpPr>
        <p:spPr>
          <a:xfrm>
            <a:off x="457199" y="1016001"/>
            <a:ext cx="7890933" cy="34491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651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800">
              <a:solidFill>
                <a:schemeClr val="accent6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295" name="Google Shape;29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700" y="1368050"/>
            <a:ext cx="5626702" cy="3330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37949" y="1547163"/>
            <a:ext cx="2628024" cy="2049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Custom 23">
      <a:dk1>
        <a:srgbClr val="00144D"/>
      </a:dk1>
      <a:lt1>
        <a:srgbClr val="FFFFFF"/>
      </a:lt1>
      <a:dk2>
        <a:srgbClr val="57000A"/>
      </a:dk2>
      <a:lt2>
        <a:srgbClr val="82AFD3"/>
      </a:lt2>
      <a:accent1>
        <a:srgbClr val="95001A"/>
      </a:accent1>
      <a:accent2>
        <a:srgbClr val="C0504D"/>
      </a:accent2>
      <a:accent3>
        <a:srgbClr val="045EA7"/>
      </a:accent3>
      <a:accent4>
        <a:srgbClr val="F2C100"/>
      </a:accent4>
      <a:accent5>
        <a:srgbClr val="00144D"/>
      </a:accent5>
      <a:accent6>
        <a:srgbClr val="44464B"/>
      </a:accent6>
      <a:hlink>
        <a:srgbClr val="00144D"/>
      </a:hlink>
      <a:folHlink>
        <a:srgbClr val="82AFD3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